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3" r:id="rId4"/>
    <p:sldId id="261" r:id="rId5"/>
    <p:sldId id="262" r:id="rId6"/>
    <p:sldId id="276" r:id="rId7"/>
    <p:sldId id="284" r:id="rId8"/>
    <p:sldId id="285" r:id="rId9"/>
    <p:sldId id="265" r:id="rId10"/>
    <p:sldId id="266" r:id="rId11"/>
    <p:sldId id="268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75" r:id="rId20"/>
    <p:sldId id="286" r:id="rId2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T Fabriga Light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T Fabriga Light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T Fabriga Light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T Fabriga Light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T Fabriga Light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T Fabriga Light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T Fabriga Light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T Fabriga Light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T Fabriga Light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860"/>
  </p:normalViewPr>
  <p:slideViewPr>
    <p:cSldViewPr snapToGrid="0" snapToObjects="1">
      <p:cViewPr varScale="1">
        <p:scale>
          <a:sx n="151" d="100"/>
          <a:sy n="151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783013" y="3148013"/>
            <a:ext cx="4625975" cy="561975"/>
            <a:chOff x="0" y="1693"/>
            <a:chExt cx="6336" cy="770"/>
          </a:xfrm>
          <a:solidFill>
            <a:schemeClr val="accent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78505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Quota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379413" y="62892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9413" y="823744"/>
            <a:ext cx="8769504" cy="4895850"/>
          </a:xfrm>
        </p:spPr>
        <p:txBody>
          <a:bodyPr/>
          <a:lstStyle>
            <a:lvl1pPr marL="0" indent="0" algn="l">
              <a:spcAft>
                <a:spcPts val="2400"/>
              </a:spcAft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886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Quotation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379413" y="62892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9413" y="823744"/>
            <a:ext cx="8769504" cy="4895850"/>
          </a:xfrm>
        </p:spPr>
        <p:txBody>
          <a:bodyPr/>
          <a:lstStyle>
            <a:lvl1pPr marL="0" indent="0" algn="l">
              <a:spcAft>
                <a:spcPts val="2400"/>
              </a:spcAft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  <a:lvl2pPr marL="0" indent="0" algn="l">
              <a:spcAft>
                <a:spcPts val="0"/>
              </a:spcAft>
              <a:buNone/>
              <a:defRPr i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508079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Statemen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379413" y="62892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9413" y="823744"/>
            <a:ext cx="8769504" cy="4895850"/>
          </a:xfrm>
        </p:spPr>
        <p:txBody>
          <a:bodyPr/>
          <a:lstStyle>
            <a:lvl1pPr marL="0" indent="0" algn="l">
              <a:spcAft>
                <a:spcPts val="2400"/>
              </a:spcAft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44469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Statement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379413" y="62892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9413" y="823744"/>
            <a:ext cx="8769504" cy="4895850"/>
          </a:xfrm>
        </p:spPr>
        <p:txBody>
          <a:bodyPr/>
          <a:lstStyle>
            <a:lvl1pPr marL="0" indent="0" algn="l">
              <a:spcAft>
                <a:spcPts val="2400"/>
              </a:spcAft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782551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Statem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9412" y="823744"/>
            <a:ext cx="9162886" cy="4895850"/>
          </a:xfrm>
        </p:spPr>
        <p:txBody>
          <a:bodyPr/>
          <a:lstStyle>
            <a:lvl1pPr marL="0" indent="0" algn="l">
              <a:spcAft>
                <a:spcPts val="2400"/>
              </a:spcAft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accent1"/>
                </a:solidFill>
              </a:defRPr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45317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oid 1"/>
          <p:cNvSpPr/>
          <p:nvPr/>
        </p:nvSpPr>
        <p:spPr>
          <a:xfrm>
            <a:off x="6096000" y="0"/>
            <a:ext cx="6100763" cy="6867525"/>
          </a:xfrm>
          <a:custGeom>
            <a:avLst/>
            <a:gdLst>
              <a:gd name="connsiteX0" fmla="*/ 0 w 8439150"/>
              <a:gd name="connsiteY0" fmla="*/ 6858000 h 6858000"/>
              <a:gd name="connsiteX1" fmla="*/ 2957444 w 8439150"/>
              <a:gd name="connsiteY1" fmla="*/ 0 h 6858000"/>
              <a:gd name="connsiteX2" fmla="*/ 5481706 w 8439150"/>
              <a:gd name="connsiteY2" fmla="*/ 0 h 6858000"/>
              <a:gd name="connsiteX3" fmla="*/ 8439150 w 8439150"/>
              <a:gd name="connsiteY3" fmla="*/ 6858000 h 6858000"/>
              <a:gd name="connsiteX4" fmla="*/ 0 w 8439150"/>
              <a:gd name="connsiteY4" fmla="*/ 6858000 h 6858000"/>
              <a:gd name="connsiteX0" fmla="*/ 0 w 8439150"/>
              <a:gd name="connsiteY0" fmla="*/ 6858000 h 6858000"/>
              <a:gd name="connsiteX1" fmla="*/ 2957444 w 8439150"/>
              <a:gd name="connsiteY1" fmla="*/ 0 h 6858000"/>
              <a:gd name="connsiteX2" fmla="*/ 6099544 w 8439150"/>
              <a:gd name="connsiteY2" fmla="*/ 0 h 6858000"/>
              <a:gd name="connsiteX3" fmla="*/ 8439150 w 8439150"/>
              <a:gd name="connsiteY3" fmla="*/ 6858000 h 6858000"/>
              <a:gd name="connsiteX4" fmla="*/ 0 w 8439150"/>
              <a:gd name="connsiteY4" fmla="*/ 6858000 h 6858000"/>
              <a:gd name="connsiteX0" fmla="*/ 0 w 6099544"/>
              <a:gd name="connsiteY0" fmla="*/ 6858000 h 6858000"/>
              <a:gd name="connsiteX1" fmla="*/ 2957444 w 6099544"/>
              <a:gd name="connsiteY1" fmla="*/ 0 h 6858000"/>
              <a:gd name="connsiteX2" fmla="*/ 6099544 w 6099544"/>
              <a:gd name="connsiteY2" fmla="*/ 0 h 6858000"/>
              <a:gd name="connsiteX3" fmla="*/ 4880404 w 6099544"/>
              <a:gd name="connsiteY3" fmla="*/ 5906530 h 6858000"/>
              <a:gd name="connsiteX4" fmla="*/ 0 w 6099544"/>
              <a:gd name="connsiteY4" fmla="*/ 6858000 h 6858000"/>
              <a:gd name="connsiteX0" fmla="*/ 0 w 6103723"/>
              <a:gd name="connsiteY0" fmla="*/ 6858000 h 6858001"/>
              <a:gd name="connsiteX1" fmla="*/ 2957444 w 6103723"/>
              <a:gd name="connsiteY1" fmla="*/ 0 h 6858001"/>
              <a:gd name="connsiteX2" fmla="*/ 6099544 w 6103723"/>
              <a:gd name="connsiteY2" fmla="*/ 0 h 6858001"/>
              <a:gd name="connsiteX3" fmla="*/ 6103723 w 6103723"/>
              <a:gd name="connsiteY3" fmla="*/ 6858001 h 6858001"/>
              <a:gd name="connsiteX4" fmla="*/ 0 w 6103723"/>
              <a:gd name="connsiteY4" fmla="*/ 6858000 h 6858001"/>
              <a:gd name="connsiteX0" fmla="*/ 0 w 6099544"/>
              <a:gd name="connsiteY0" fmla="*/ 6858000 h 6858000"/>
              <a:gd name="connsiteX1" fmla="*/ 2957444 w 6099544"/>
              <a:gd name="connsiteY1" fmla="*/ 0 h 6858000"/>
              <a:gd name="connsiteX2" fmla="*/ 6099544 w 6099544"/>
              <a:gd name="connsiteY2" fmla="*/ 0 h 6858000"/>
              <a:gd name="connsiteX3" fmla="*/ 6091366 w 6099544"/>
              <a:gd name="connsiteY3" fmla="*/ 6845644 h 6858000"/>
              <a:gd name="connsiteX4" fmla="*/ 0 w 6099544"/>
              <a:gd name="connsiteY4" fmla="*/ 6858000 h 6858000"/>
              <a:gd name="connsiteX0" fmla="*/ 0 w 6099544"/>
              <a:gd name="connsiteY0" fmla="*/ 6858000 h 6858000"/>
              <a:gd name="connsiteX1" fmla="*/ 2957444 w 6099544"/>
              <a:gd name="connsiteY1" fmla="*/ 0 h 6858000"/>
              <a:gd name="connsiteX2" fmla="*/ 6099544 w 6099544"/>
              <a:gd name="connsiteY2" fmla="*/ 0 h 6858000"/>
              <a:gd name="connsiteX3" fmla="*/ 6091366 w 6099544"/>
              <a:gd name="connsiteY3" fmla="*/ 6854311 h 6858000"/>
              <a:gd name="connsiteX4" fmla="*/ 0 w 6099544"/>
              <a:gd name="connsiteY4" fmla="*/ 6858000 h 6858000"/>
              <a:gd name="connsiteX0" fmla="*/ 0 w 6099544"/>
              <a:gd name="connsiteY0" fmla="*/ 6858000 h 6867312"/>
              <a:gd name="connsiteX1" fmla="*/ 2957444 w 6099544"/>
              <a:gd name="connsiteY1" fmla="*/ 0 h 6867312"/>
              <a:gd name="connsiteX2" fmla="*/ 6099544 w 6099544"/>
              <a:gd name="connsiteY2" fmla="*/ 0 h 6867312"/>
              <a:gd name="connsiteX3" fmla="*/ 6091366 w 6099544"/>
              <a:gd name="connsiteY3" fmla="*/ 6867312 h 6867312"/>
              <a:gd name="connsiteX4" fmla="*/ 0 w 6099544"/>
              <a:gd name="connsiteY4" fmla="*/ 6858000 h 6867312"/>
              <a:gd name="connsiteX0" fmla="*/ 0 w 6099544"/>
              <a:gd name="connsiteY0" fmla="*/ 6858000 h 6867312"/>
              <a:gd name="connsiteX1" fmla="*/ 2957444 w 6099544"/>
              <a:gd name="connsiteY1" fmla="*/ 0 h 6867312"/>
              <a:gd name="connsiteX2" fmla="*/ 6099544 w 6099544"/>
              <a:gd name="connsiteY2" fmla="*/ 0 h 6867312"/>
              <a:gd name="connsiteX3" fmla="*/ 6091366 w 6099544"/>
              <a:gd name="connsiteY3" fmla="*/ 6867312 h 6867312"/>
              <a:gd name="connsiteX4" fmla="*/ 0 w 6099544"/>
              <a:gd name="connsiteY4" fmla="*/ 6858000 h 6867312"/>
              <a:gd name="connsiteX0" fmla="*/ 0 w 6099544"/>
              <a:gd name="connsiteY0" fmla="*/ 6858000 h 6871646"/>
              <a:gd name="connsiteX1" fmla="*/ 2957444 w 6099544"/>
              <a:gd name="connsiteY1" fmla="*/ 0 h 6871646"/>
              <a:gd name="connsiteX2" fmla="*/ 6099544 w 6099544"/>
              <a:gd name="connsiteY2" fmla="*/ 0 h 6871646"/>
              <a:gd name="connsiteX3" fmla="*/ 6091366 w 6099544"/>
              <a:gd name="connsiteY3" fmla="*/ 6871646 h 6871646"/>
              <a:gd name="connsiteX4" fmla="*/ 0 w 6099544"/>
              <a:gd name="connsiteY4" fmla="*/ 6858000 h 6871646"/>
              <a:gd name="connsiteX0" fmla="*/ 0 w 6099544"/>
              <a:gd name="connsiteY0" fmla="*/ 6858000 h 6867312"/>
              <a:gd name="connsiteX1" fmla="*/ 2957444 w 6099544"/>
              <a:gd name="connsiteY1" fmla="*/ 0 h 6867312"/>
              <a:gd name="connsiteX2" fmla="*/ 6099544 w 6099544"/>
              <a:gd name="connsiteY2" fmla="*/ 0 h 6867312"/>
              <a:gd name="connsiteX3" fmla="*/ 6091366 w 6099544"/>
              <a:gd name="connsiteY3" fmla="*/ 6867312 h 6867312"/>
              <a:gd name="connsiteX4" fmla="*/ 0 w 6099544"/>
              <a:gd name="connsiteY4" fmla="*/ 6858000 h 6867312"/>
              <a:gd name="connsiteX0" fmla="*/ 0 w 6099544"/>
              <a:gd name="connsiteY0" fmla="*/ 6858000 h 6867312"/>
              <a:gd name="connsiteX1" fmla="*/ 2957444 w 6099544"/>
              <a:gd name="connsiteY1" fmla="*/ 0 h 6867312"/>
              <a:gd name="connsiteX2" fmla="*/ 6099544 w 6099544"/>
              <a:gd name="connsiteY2" fmla="*/ 0 h 6867312"/>
              <a:gd name="connsiteX3" fmla="*/ 6095699 w 6099544"/>
              <a:gd name="connsiteY3" fmla="*/ 6867312 h 6867312"/>
              <a:gd name="connsiteX4" fmla="*/ 0 w 6099544"/>
              <a:gd name="connsiteY4" fmla="*/ 6858000 h 6867312"/>
              <a:gd name="connsiteX0" fmla="*/ 0 w 6100354"/>
              <a:gd name="connsiteY0" fmla="*/ 6858000 h 6867312"/>
              <a:gd name="connsiteX1" fmla="*/ 2957444 w 6100354"/>
              <a:gd name="connsiteY1" fmla="*/ 0 h 6867312"/>
              <a:gd name="connsiteX2" fmla="*/ 6099544 w 6100354"/>
              <a:gd name="connsiteY2" fmla="*/ 0 h 6867312"/>
              <a:gd name="connsiteX3" fmla="*/ 6100033 w 6100354"/>
              <a:gd name="connsiteY3" fmla="*/ 6867312 h 6867312"/>
              <a:gd name="connsiteX4" fmla="*/ 0 w 6100354"/>
              <a:gd name="connsiteY4" fmla="*/ 6858000 h 68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0354" h="6867312">
                <a:moveTo>
                  <a:pt x="0" y="6858000"/>
                </a:moveTo>
                <a:lnTo>
                  <a:pt x="2957444" y="0"/>
                </a:lnTo>
                <a:lnTo>
                  <a:pt x="6099544" y="0"/>
                </a:lnTo>
                <a:cubicBezTo>
                  <a:pt x="6098262" y="2289104"/>
                  <a:pt x="6101315" y="4578208"/>
                  <a:pt x="6100033" y="6867312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000">
              <a:latin typeface="+mj-lt"/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9412" y="1605600"/>
            <a:ext cx="5940000" cy="4410189"/>
          </a:xfrm>
        </p:spPr>
        <p:txBody>
          <a:bodyPr/>
          <a:lstStyle>
            <a:lvl1pPr marL="0" indent="0" algn="l">
              <a:spcAft>
                <a:spcPts val="2400"/>
              </a:spcAft>
              <a:buFont typeface="Arial" panose="020B0604020202020204" pitchFamily="34" charset="0"/>
              <a:buNone/>
              <a:defRPr sz="5000">
                <a:solidFill>
                  <a:schemeClr val="tx2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365079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oid 1"/>
          <p:cNvSpPr/>
          <p:nvPr/>
        </p:nvSpPr>
        <p:spPr>
          <a:xfrm>
            <a:off x="6096000" y="0"/>
            <a:ext cx="6100763" cy="6867525"/>
          </a:xfrm>
          <a:custGeom>
            <a:avLst/>
            <a:gdLst>
              <a:gd name="connsiteX0" fmla="*/ 0 w 8439150"/>
              <a:gd name="connsiteY0" fmla="*/ 6858000 h 6858000"/>
              <a:gd name="connsiteX1" fmla="*/ 2957444 w 8439150"/>
              <a:gd name="connsiteY1" fmla="*/ 0 h 6858000"/>
              <a:gd name="connsiteX2" fmla="*/ 5481706 w 8439150"/>
              <a:gd name="connsiteY2" fmla="*/ 0 h 6858000"/>
              <a:gd name="connsiteX3" fmla="*/ 8439150 w 8439150"/>
              <a:gd name="connsiteY3" fmla="*/ 6858000 h 6858000"/>
              <a:gd name="connsiteX4" fmla="*/ 0 w 8439150"/>
              <a:gd name="connsiteY4" fmla="*/ 6858000 h 6858000"/>
              <a:gd name="connsiteX0" fmla="*/ 0 w 8439150"/>
              <a:gd name="connsiteY0" fmla="*/ 6858000 h 6858000"/>
              <a:gd name="connsiteX1" fmla="*/ 2957444 w 8439150"/>
              <a:gd name="connsiteY1" fmla="*/ 0 h 6858000"/>
              <a:gd name="connsiteX2" fmla="*/ 6099544 w 8439150"/>
              <a:gd name="connsiteY2" fmla="*/ 0 h 6858000"/>
              <a:gd name="connsiteX3" fmla="*/ 8439150 w 8439150"/>
              <a:gd name="connsiteY3" fmla="*/ 6858000 h 6858000"/>
              <a:gd name="connsiteX4" fmla="*/ 0 w 8439150"/>
              <a:gd name="connsiteY4" fmla="*/ 6858000 h 6858000"/>
              <a:gd name="connsiteX0" fmla="*/ 0 w 6099544"/>
              <a:gd name="connsiteY0" fmla="*/ 6858000 h 6858000"/>
              <a:gd name="connsiteX1" fmla="*/ 2957444 w 6099544"/>
              <a:gd name="connsiteY1" fmla="*/ 0 h 6858000"/>
              <a:gd name="connsiteX2" fmla="*/ 6099544 w 6099544"/>
              <a:gd name="connsiteY2" fmla="*/ 0 h 6858000"/>
              <a:gd name="connsiteX3" fmla="*/ 4880404 w 6099544"/>
              <a:gd name="connsiteY3" fmla="*/ 5906530 h 6858000"/>
              <a:gd name="connsiteX4" fmla="*/ 0 w 6099544"/>
              <a:gd name="connsiteY4" fmla="*/ 6858000 h 6858000"/>
              <a:gd name="connsiteX0" fmla="*/ 0 w 6103723"/>
              <a:gd name="connsiteY0" fmla="*/ 6858000 h 6858001"/>
              <a:gd name="connsiteX1" fmla="*/ 2957444 w 6103723"/>
              <a:gd name="connsiteY1" fmla="*/ 0 h 6858001"/>
              <a:gd name="connsiteX2" fmla="*/ 6099544 w 6103723"/>
              <a:gd name="connsiteY2" fmla="*/ 0 h 6858001"/>
              <a:gd name="connsiteX3" fmla="*/ 6103723 w 6103723"/>
              <a:gd name="connsiteY3" fmla="*/ 6858001 h 6858001"/>
              <a:gd name="connsiteX4" fmla="*/ 0 w 6103723"/>
              <a:gd name="connsiteY4" fmla="*/ 6858000 h 6858001"/>
              <a:gd name="connsiteX0" fmla="*/ 0 w 6099544"/>
              <a:gd name="connsiteY0" fmla="*/ 6858000 h 6858000"/>
              <a:gd name="connsiteX1" fmla="*/ 2957444 w 6099544"/>
              <a:gd name="connsiteY1" fmla="*/ 0 h 6858000"/>
              <a:gd name="connsiteX2" fmla="*/ 6099544 w 6099544"/>
              <a:gd name="connsiteY2" fmla="*/ 0 h 6858000"/>
              <a:gd name="connsiteX3" fmla="*/ 6091366 w 6099544"/>
              <a:gd name="connsiteY3" fmla="*/ 6845644 h 6858000"/>
              <a:gd name="connsiteX4" fmla="*/ 0 w 6099544"/>
              <a:gd name="connsiteY4" fmla="*/ 6858000 h 6858000"/>
              <a:gd name="connsiteX0" fmla="*/ 0 w 6099544"/>
              <a:gd name="connsiteY0" fmla="*/ 6858000 h 6858000"/>
              <a:gd name="connsiteX1" fmla="*/ 2957444 w 6099544"/>
              <a:gd name="connsiteY1" fmla="*/ 0 h 6858000"/>
              <a:gd name="connsiteX2" fmla="*/ 6099544 w 6099544"/>
              <a:gd name="connsiteY2" fmla="*/ 0 h 6858000"/>
              <a:gd name="connsiteX3" fmla="*/ 6091366 w 6099544"/>
              <a:gd name="connsiteY3" fmla="*/ 6854311 h 6858000"/>
              <a:gd name="connsiteX4" fmla="*/ 0 w 6099544"/>
              <a:gd name="connsiteY4" fmla="*/ 6858000 h 6858000"/>
              <a:gd name="connsiteX0" fmla="*/ 0 w 6099544"/>
              <a:gd name="connsiteY0" fmla="*/ 6858000 h 6867312"/>
              <a:gd name="connsiteX1" fmla="*/ 2957444 w 6099544"/>
              <a:gd name="connsiteY1" fmla="*/ 0 h 6867312"/>
              <a:gd name="connsiteX2" fmla="*/ 6099544 w 6099544"/>
              <a:gd name="connsiteY2" fmla="*/ 0 h 6867312"/>
              <a:gd name="connsiteX3" fmla="*/ 6091366 w 6099544"/>
              <a:gd name="connsiteY3" fmla="*/ 6867312 h 6867312"/>
              <a:gd name="connsiteX4" fmla="*/ 0 w 6099544"/>
              <a:gd name="connsiteY4" fmla="*/ 6858000 h 6867312"/>
              <a:gd name="connsiteX0" fmla="*/ 0 w 6099544"/>
              <a:gd name="connsiteY0" fmla="*/ 6858000 h 6867312"/>
              <a:gd name="connsiteX1" fmla="*/ 2957444 w 6099544"/>
              <a:gd name="connsiteY1" fmla="*/ 0 h 6867312"/>
              <a:gd name="connsiteX2" fmla="*/ 6099544 w 6099544"/>
              <a:gd name="connsiteY2" fmla="*/ 0 h 6867312"/>
              <a:gd name="connsiteX3" fmla="*/ 6091366 w 6099544"/>
              <a:gd name="connsiteY3" fmla="*/ 6867312 h 6867312"/>
              <a:gd name="connsiteX4" fmla="*/ 0 w 6099544"/>
              <a:gd name="connsiteY4" fmla="*/ 6858000 h 6867312"/>
              <a:gd name="connsiteX0" fmla="*/ 0 w 6099544"/>
              <a:gd name="connsiteY0" fmla="*/ 6858000 h 6871646"/>
              <a:gd name="connsiteX1" fmla="*/ 2957444 w 6099544"/>
              <a:gd name="connsiteY1" fmla="*/ 0 h 6871646"/>
              <a:gd name="connsiteX2" fmla="*/ 6099544 w 6099544"/>
              <a:gd name="connsiteY2" fmla="*/ 0 h 6871646"/>
              <a:gd name="connsiteX3" fmla="*/ 6091366 w 6099544"/>
              <a:gd name="connsiteY3" fmla="*/ 6871646 h 6871646"/>
              <a:gd name="connsiteX4" fmla="*/ 0 w 6099544"/>
              <a:gd name="connsiteY4" fmla="*/ 6858000 h 6871646"/>
              <a:gd name="connsiteX0" fmla="*/ 0 w 6099544"/>
              <a:gd name="connsiteY0" fmla="*/ 6858000 h 6867312"/>
              <a:gd name="connsiteX1" fmla="*/ 2957444 w 6099544"/>
              <a:gd name="connsiteY1" fmla="*/ 0 h 6867312"/>
              <a:gd name="connsiteX2" fmla="*/ 6099544 w 6099544"/>
              <a:gd name="connsiteY2" fmla="*/ 0 h 6867312"/>
              <a:gd name="connsiteX3" fmla="*/ 6091366 w 6099544"/>
              <a:gd name="connsiteY3" fmla="*/ 6867312 h 6867312"/>
              <a:gd name="connsiteX4" fmla="*/ 0 w 6099544"/>
              <a:gd name="connsiteY4" fmla="*/ 6858000 h 6867312"/>
              <a:gd name="connsiteX0" fmla="*/ 0 w 6099544"/>
              <a:gd name="connsiteY0" fmla="*/ 6858000 h 6867312"/>
              <a:gd name="connsiteX1" fmla="*/ 2957444 w 6099544"/>
              <a:gd name="connsiteY1" fmla="*/ 0 h 6867312"/>
              <a:gd name="connsiteX2" fmla="*/ 6099544 w 6099544"/>
              <a:gd name="connsiteY2" fmla="*/ 0 h 6867312"/>
              <a:gd name="connsiteX3" fmla="*/ 6095699 w 6099544"/>
              <a:gd name="connsiteY3" fmla="*/ 6867312 h 6867312"/>
              <a:gd name="connsiteX4" fmla="*/ 0 w 6099544"/>
              <a:gd name="connsiteY4" fmla="*/ 6858000 h 6867312"/>
              <a:gd name="connsiteX0" fmla="*/ 0 w 6100354"/>
              <a:gd name="connsiteY0" fmla="*/ 6858000 h 6867312"/>
              <a:gd name="connsiteX1" fmla="*/ 2957444 w 6100354"/>
              <a:gd name="connsiteY1" fmla="*/ 0 h 6867312"/>
              <a:gd name="connsiteX2" fmla="*/ 6099544 w 6100354"/>
              <a:gd name="connsiteY2" fmla="*/ 0 h 6867312"/>
              <a:gd name="connsiteX3" fmla="*/ 6100033 w 6100354"/>
              <a:gd name="connsiteY3" fmla="*/ 6867312 h 6867312"/>
              <a:gd name="connsiteX4" fmla="*/ 0 w 6100354"/>
              <a:gd name="connsiteY4" fmla="*/ 6858000 h 68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0354" h="6867312">
                <a:moveTo>
                  <a:pt x="0" y="6858000"/>
                </a:moveTo>
                <a:lnTo>
                  <a:pt x="2957444" y="0"/>
                </a:lnTo>
                <a:lnTo>
                  <a:pt x="6099544" y="0"/>
                </a:lnTo>
                <a:cubicBezTo>
                  <a:pt x="6098262" y="2289104"/>
                  <a:pt x="6101315" y="4578208"/>
                  <a:pt x="6100033" y="6867312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000">
              <a:latin typeface="+mj-lt"/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9412" y="1605600"/>
            <a:ext cx="5940000" cy="4410189"/>
          </a:xfrm>
        </p:spPr>
        <p:txBody>
          <a:bodyPr/>
          <a:lstStyle>
            <a:lvl1pPr marL="0" indent="0" algn="l">
              <a:spcAft>
                <a:spcPts val="2400"/>
              </a:spcAft>
              <a:buFont typeface="Arial" panose="020B0604020202020204" pitchFamily="34" charset="0"/>
              <a:buNone/>
              <a:defRPr sz="5000">
                <a:solidFill>
                  <a:schemeClr val="tx2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534430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9412" y="823744"/>
            <a:ext cx="6982432" cy="4895850"/>
          </a:xfrm>
        </p:spPr>
        <p:txBody>
          <a:bodyPr/>
          <a:lstStyle>
            <a:lvl1pPr marL="0" indent="0" algn="l">
              <a:spcAft>
                <a:spcPts val="2400"/>
              </a:spcAft>
              <a:buFont typeface="Arial" panose="020B0604020202020204" pitchFamily="34" charset="0"/>
              <a:buNone/>
              <a:defRPr sz="3200">
                <a:solidFill>
                  <a:schemeClr val="accent2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02837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79413" y="62892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100763" cy="6867525"/>
          </a:xfrm>
          <a:custGeom>
            <a:avLst/>
            <a:gdLst>
              <a:gd name="connsiteX0" fmla="*/ 0 w 6100763"/>
              <a:gd name="connsiteY0" fmla="*/ 0 h 6867525"/>
              <a:gd name="connsiteX1" fmla="*/ 6100763 w 6100763"/>
              <a:gd name="connsiteY1" fmla="*/ 0 h 6867525"/>
              <a:gd name="connsiteX2" fmla="*/ 6100763 w 6100763"/>
              <a:gd name="connsiteY2" fmla="*/ 6867525 h 6867525"/>
              <a:gd name="connsiteX3" fmla="*/ 0 w 6100763"/>
              <a:gd name="connsiteY3" fmla="*/ 6867525 h 6867525"/>
              <a:gd name="connsiteX4" fmla="*/ 0 w 6100763"/>
              <a:gd name="connsiteY4" fmla="*/ 0 h 6867525"/>
              <a:gd name="connsiteX0" fmla="*/ 3470857 w 6100763"/>
              <a:gd name="connsiteY0" fmla="*/ 0 h 6873965"/>
              <a:gd name="connsiteX1" fmla="*/ 6100763 w 6100763"/>
              <a:gd name="connsiteY1" fmla="*/ 6440 h 6873965"/>
              <a:gd name="connsiteX2" fmla="*/ 6100763 w 6100763"/>
              <a:gd name="connsiteY2" fmla="*/ 6873965 h 6873965"/>
              <a:gd name="connsiteX3" fmla="*/ 0 w 6100763"/>
              <a:gd name="connsiteY3" fmla="*/ 6873965 h 6873965"/>
              <a:gd name="connsiteX4" fmla="*/ 3470857 w 6100763"/>
              <a:gd name="connsiteY4" fmla="*/ 0 h 6873965"/>
              <a:gd name="connsiteX0" fmla="*/ 2968581 w 6100763"/>
              <a:gd name="connsiteY0" fmla="*/ 0 h 6867525"/>
              <a:gd name="connsiteX1" fmla="*/ 6100763 w 6100763"/>
              <a:gd name="connsiteY1" fmla="*/ 0 h 6867525"/>
              <a:gd name="connsiteX2" fmla="*/ 6100763 w 6100763"/>
              <a:gd name="connsiteY2" fmla="*/ 6867525 h 6867525"/>
              <a:gd name="connsiteX3" fmla="*/ 0 w 6100763"/>
              <a:gd name="connsiteY3" fmla="*/ 6867525 h 6867525"/>
              <a:gd name="connsiteX4" fmla="*/ 2968581 w 6100763"/>
              <a:gd name="connsiteY4" fmla="*/ 0 h 6867525"/>
              <a:gd name="connsiteX0" fmla="*/ 2962142 w 6100763"/>
              <a:gd name="connsiteY0" fmla="*/ 0 h 6867525"/>
              <a:gd name="connsiteX1" fmla="*/ 6100763 w 6100763"/>
              <a:gd name="connsiteY1" fmla="*/ 0 h 6867525"/>
              <a:gd name="connsiteX2" fmla="*/ 6100763 w 6100763"/>
              <a:gd name="connsiteY2" fmla="*/ 6867525 h 6867525"/>
              <a:gd name="connsiteX3" fmla="*/ 0 w 6100763"/>
              <a:gd name="connsiteY3" fmla="*/ 6867525 h 6867525"/>
              <a:gd name="connsiteX4" fmla="*/ 2962142 w 6100763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0763" h="6867525">
                <a:moveTo>
                  <a:pt x="2962142" y="0"/>
                </a:moveTo>
                <a:lnTo>
                  <a:pt x="6100763" y="0"/>
                </a:lnTo>
                <a:lnTo>
                  <a:pt x="6100763" y="6867525"/>
                </a:lnTo>
                <a:lnTo>
                  <a:pt x="0" y="6867525"/>
                </a:lnTo>
                <a:lnTo>
                  <a:pt x="296214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algn="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9412" y="1605600"/>
            <a:ext cx="5940000" cy="4410189"/>
          </a:xfrm>
        </p:spPr>
        <p:txBody>
          <a:bodyPr/>
          <a:lstStyle>
            <a:lvl1pPr marL="0" indent="0" algn="l">
              <a:spcAft>
                <a:spcPts val="2400"/>
              </a:spcAft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54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79413" y="62892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100763" cy="6867525"/>
          </a:xfrm>
          <a:custGeom>
            <a:avLst/>
            <a:gdLst>
              <a:gd name="connsiteX0" fmla="*/ 0 w 6100763"/>
              <a:gd name="connsiteY0" fmla="*/ 0 h 6867525"/>
              <a:gd name="connsiteX1" fmla="*/ 6100763 w 6100763"/>
              <a:gd name="connsiteY1" fmla="*/ 0 h 6867525"/>
              <a:gd name="connsiteX2" fmla="*/ 6100763 w 6100763"/>
              <a:gd name="connsiteY2" fmla="*/ 6867525 h 6867525"/>
              <a:gd name="connsiteX3" fmla="*/ 0 w 6100763"/>
              <a:gd name="connsiteY3" fmla="*/ 6867525 h 6867525"/>
              <a:gd name="connsiteX4" fmla="*/ 0 w 6100763"/>
              <a:gd name="connsiteY4" fmla="*/ 0 h 6867525"/>
              <a:gd name="connsiteX0" fmla="*/ 3470857 w 6100763"/>
              <a:gd name="connsiteY0" fmla="*/ 0 h 6873965"/>
              <a:gd name="connsiteX1" fmla="*/ 6100763 w 6100763"/>
              <a:gd name="connsiteY1" fmla="*/ 6440 h 6873965"/>
              <a:gd name="connsiteX2" fmla="*/ 6100763 w 6100763"/>
              <a:gd name="connsiteY2" fmla="*/ 6873965 h 6873965"/>
              <a:gd name="connsiteX3" fmla="*/ 0 w 6100763"/>
              <a:gd name="connsiteY3" fmla="*/ 6873965 h 6873965"/>
              <a:gd name="connsiteX4" fmla="*/ 3470857 w 6100763"/>
              <a:gd name="connsiteY4" fmla="*/ 0 h 6873965"/>
              <a:gd name="connsiteX0" fmla="*/ 2968581 w 6100763"/>
              <a:gd name="connsiteY0" fmla="*/ 0 h 6867525"/>
              <a:gd name="connsiteX1" fmla="*/ 6100763 w 6100763"/>
              <a:gd name="connsiteY1" fmla="*/ 0 h 6867525"/>
              <a:gd name="connsiteX2" fmla="*/ 6100763 w 6100763"/>
              <a:gd name="connsiteY2" fmla="*/ 6867525 h 6867525"/>
              <a:gd name="connsiteX3" fmla="*/ 0 w 6100763"/>
              <a:gd name="connsiteY3" fmla="*/ 6867525 h 6867525"/>
              <a:gd name="connsiteX4" fmla="*/ 2968581 w 6100763"/>
              <a:gd name="connsiteY4" fmla="*/ 0 h 6867525"/>
              <a:gd name="connsiteX0" fmla="*/ 2962142 w 6100763"/>
              <a:gd name="connsiteY0" fmla="*/ 0 h 6867525"/>
              <a:gd name="connsiteX1" fmla="*/ 6100763 w 6100763"/>
              <a:gd name="connsiteY1" fmla="*/ 0 h 6867525"/>
              <a:gd name="connsiteX2" fmla="*/ 6100763 w 6100763"/>
              <a:gd name="connsiteY2" fmla="*/ 6867525 h 6867525"/>
              <a:gd name="connsiteX3" fmla="*/ 0 w 6100763"/>
              <a:gd name="connsiteY3" fmla="*/ 6867525 h 6867525"/>
              <a:gd name="connsiteX4" fmla="*/ 2962142 w 6100763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0763" h="6867525">
                <a:moveTo>
                  <a:pt x="2962142" y="0"/>
                </a:moveTo>
                <a:lnTo>
                  <a:pt x="6100763" y="0"/>
                </a:lnTo>
                <a:lnTo>
                  <a:pt x="6100763" y="6867525"/>
                </a:lnTo>
                <a:lnTo>
                  <a:pt x="0" y="6867525"/>
                </a:lnTo>
                <a:lnTo>
                  <a:pt x="296214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rtlCol="0" anchor="ctr">
            <a:noAutofit/>
          </a:bodyPr>
          <a:lstStyle>
            <a:lvl1pPr algn="r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79412" y="1605600"/>
            <a:ext cx="5940000" cy="4410189"/>
          </a:xfrm>
        </p:spPr>
        <p:txBody>
          <a:bodyPr/>
          <a:lstStyle>
            <a:lvl1pPr marL="0" indent="0" algn="l">
              <a:spcAft>
                <a:spcPts val="2400"/>
              </a:spcAft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</a:defRPr>
            </a:lvl1pPr>
            <a:lvl2pPr marL="0" indent="0" algn="l">
              <a:spcAft>
                <a:spcPts val="0"/>
              </a:spcAft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481021" y="32388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65035" y="2727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7635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3783000" y="3147906"/>
            <a:ext cx="4626000" cy="562188"/>
            <a:chOff x="0" y="1693"/>
            <a:chExt cx="6336" cy="770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5178628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bIns="828000" rtlCol="0" anchor="ctr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 noProof="0"/>
              <a:t>Click icon to add media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8307938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412" y="1598186"/>
            <a:ext cx="5333999" cy="3600000"/>
          </a:xfrm>
        </p:spPr>
        <p:txBody>
          <a:bodyPr/>
          <a:lstStyle>
            <a:lvl1pPr marL="144000" indent="-1440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607171"/>
            <a:ext cx="5716588" cy="3600000"/>
          </a:xfrm>
        </p:spPr>
        <p:txBody>
          <a:bodyPr numCol="2" spcCol="25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6FB6ECAD-8D7B-814A-8E27-86A2050AFE96}" type="datetimeFigureOut">
              <a:rPr lang="en-US" smtClean="0"/>
              <a:t>6/7/22</a:t>
            </a:fld>
            <a:endParaRPr lang="en-US"/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81630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379413" y="62892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412" y="1575710"/>
            <a:ext cx="5333999" cy="36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584695"/>
            <a:ext cx="5716588" cy="3600000"/>
          </a:xfrm>
        </p:spPr>
        <p:txBody>
          <a:bodyPr numCol="2" spcCol="252000"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6FB6ECAD-8D7B-814A-8E27-86A2050AFE96}" type="datetimeFigureOut">
              <a:rPr lang="en-US" smtClean="0"/>
              <a:t>6/7/22</a:t>
            </a:fld>
            <a:endParaRPr lang="en-US"/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1568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002588" y="0"/>
            <a:ext cx="41894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000" err="1">
              <a:latin typeface="+mj-lt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9413" y="1368000"/>
            <a:ext cx="5716587" cy="44926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accent1"/>
                </a:solidFill>
                <a:latin typeface="+mj-lt"/>
                <a:ea typeface="AT Fabriga 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85201" y="2205038"/>
            <a:ext cx="3327388" cy="44926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  <a:latin typeface="+mj-lt"/>
                <a:ea typeface="AT Fabriga 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485201" y="2818800"/>
            <a:ext cx="3327387" cy="3132821"/>
          </a:xfrm>
        </p:spPr>
        <p:txBody>
          <a:bodyPr/>
          <a:lstStyle>
            <a:lvl1pPr>
              <a:spcAft>
                <a:spcPts val="0"/>
              </a:spcAft>
              <a:defRPr sz="1500">
                <a:solidFill>
                  <a:schemeClr val="accent3"/>
                </a:solidFill>
              </a:defRPr>
            </a:lvl1pPr>
            <a:lvl2pPr marL="0" indent="0"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Footer Placeholder 3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79413" y="769710"/>
            <a:ext cx="5716587" cy="4927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4" name="Chart Placeholder 10"/>
          <p:cNvSpPr>
            <a:spLocks noGrp="1"/>
          </p:cNvSpPr>
          <p:nvPr>
            <p:ph type="chart" sz="quarter" idx="15"/>
          </p:nvPr>
        </p:nvSpPr>
        <p:spPr>
          <a:xfrm>
            <a:off x="379413" y="2028538"/>
            <a:ext cx="1800000" cy="1800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35" name="Chart Placeholder 10"/>
          <p:cNvSpPr>
            <a:spLocks noGrp="1"/>
          </p:cNvSpPr>
          <p:nvPr>
            <p:ph type="chart" sz="quarter" idx="16"/>
          </p:nvPr>
        </p:nvSpPr>
        <p:spPr>
          <a:xfrm>
            <a:off x="2799707" y="2028538"/>
            <a:ext cx="1800000" cy="1800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36" name="Chart Placeholder 10"/>
          <p:cNvSpPr>
            <a:spLocks noGrp="1"/>
          </p:cNvSpPr>
          <p:nvPr>
            <p:ph type="chart" sz="quarter" idx="17"/>
          </p:nvPr>
        </p:nvSpPr>
        <p:spPr>
          <a:xfrm>
            <a:off x="5220000" y="2028538"/>
            <a:ext cx="1800000" cy="1800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379413" y="4036501"/>
            <a:ext cx="1800225" cy="1171658"/>
          </a:xfrm>
        </p:spPr>
        <p:txBody>
          <a:bodyPr/>
          <a:lstStyle>
            <a:lvl1pPr algn="ctr">
              <a:spcAft>
                <a:spcPts val="0"/>
              </a:spcAft>
              <a:defRPr sz="1500">
                <a:solidFill>
                  <a:schemeClr val="accent5"/>
                </a:solidFill>
                <a:latin typeface="AT Fabriga Medium"/>
                <a:ea typeface="AT Fabriga Medium"/>
              </a:defRPr>
            </a:lvl1pPr>
            <a:lvl2pPr marL="0" indent="0" algn="ctr">
              <a:spcAft>
                <a:spcPts val="0"/>
              </a:spcAft>
              <a:buNone/>
              <a:defRPr sz="1500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799482" y="4036501"/>
            <a:ext cx="1800225" cy="1171658"/>
          </a:xfrm>
        </p:spPr>
        <p:txBody>
          <a:bodyPr/>
          <a:lstStyle>
            <a:lvl1pPr algn="ctr">
              <a:spcAft>
                <a:spcPts val="0"/>
              </a:spcAft>
              <a:defRPr sz="1500">
                <a:solidFill>
                  <a:srgbClr val="1BA09C"/>
                </a:solidFill>
                <a:latin typeface="AT Fabriga Medium"/>
                <a:ea typeface="AT Fabriga Medium"/>
              </a:defRPr>
            </a:lvl1pPr>
            <a:lvl2pPr marL="0" indent="0" algn="ctr">
              <a:spcAft>
                <a:spcPts val="0"/>
              </a:spcAft>
              <a:buNone/>
              <a:defRPr sz="1500">
                <a:solidFill>
                  <a:srgbClr val="1BA09C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219887" y="4036501"/>
            <a:ext cx="1800225" cy="1171658"/>
          </a:xfrm>
        </p:spPr>
        <p:txBody>
          <a:bodyPr/>
          <a:lstStyle>
            <a:lvl1pPr algn="ctr">
              <a:spcAft>
                <a:spcPts val="0"/>
              </a:spcAft>
              <a:defRPr sz="1500">
                <a:solidFill>
                  <a:srgbClr val="1BA09C"/>
                </a:solidFill>
                <a:latin typeface="AT Fabriga Medium"/>
                <a:ea typeface="AT Fabriga Medium"/>
              </a:defRPr>
            </a:lvl1pPr>
            <a:lvl2pPr marL="0" indent="0" algn="ctr">
              <a:spcAft>
                <a:spcPts val="0"/>
              </a:spcAft>
              <a:buNone/>
              <a:defRPr sz="1500">
                <a:solidFill>
                  <a:srgbClr val="1BA09C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40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2258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002588" y="0"/>
            <a:ext cx="41894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000" err="1">
              <a:latin typeface="+mj-lt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379413" y="62892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85201" y="2205038"/>
            <a:ext cx="3327388" cy="44926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accent1"/>
                </a:solidFill>
                <a:latin typeface="+mj-lt"/>
                <a:ea typeface="AT Fabriga 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485201" y="2818800"/>
            <a:ext cx="3327387" cy="3132821"/>
          </a:xfrm>
        </p:spPr>
        <p:txBody>
          <a:bodyPr/>
          <a:lstStyle>
            <a:lvl1pPr>
              <a:spcAft>
                <a:spcPts val="0"/>
              </a:spcAft>
              <a:defRPr sz="1500"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Footer Placeholder 3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79413" y="769710"/>
            <a:ext cx="5716587" cy="4927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9413" y="1368000"/>
            <a:ext cx="5716587" cy="44926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  <a:latin typeface="+mj-lt"/>
                <a:ea typeface="AT Fabriga 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hart Placeholder 10"/>
          <p:cNvSpPr>
            <a:spLocks noGrp="1"/>
          </p:cNvSpPr>
          <p:nvPr>
            <p:ph type="chart" sz="quarter" idx="15"/>
          </p:nvPr>
        </p:nvSpPr>
        <p:spPr>
          <a:xfrm>
            <a:off x="379413" y="2028533"/>
            <a:ext cx="1800000" cy="1800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36" name="Chart Placeholder 10"/>
          <p:cNvSpPr>
            <a:spLocks noGrp="1"/>
          </p:cNvSpPr>
          <p:nvPr>
            <p:ph type="chart" sz="quarter" idx="16"/>
          </p:nvPr>
        </p:nvSpPr>
        <p:spPr>
          <a:xfrm>
            <a:off x="2799707" y="2028533"/>
            <a:ext cx="1800000" cy="1800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37" name="Chart Placeholder 10"/>
          <p:cNvSpPr>
            <a:spLocks noGrp="1"/>
          </p:cNvSpPr>
          <p:nvPr>
            <p:ph type="chart" sz="quarter" idx="17"/>
          </p:nvPr>
        </p:nvSpPr>
        <p:spPr>
          <a:xfrm>
            <a:off x="5220000" y="2028533"/>
            <a:ext cx="1800000" cy="1800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379413" y="4036496"/>
            <a:ext cx="1800225" cy="1171658"/>
          </a:xfrm>
        </p:spPr>
        <p:txBody>
          <a:bodyPr/>
          <a:lstStyle>
            <a:lvl1pPr algn="ctr">
              <a:spcAft>
                <a:spcPts val="0"/>
              </a:spcAft>
              <a:defRPr sz="1500">
                <a:solidFill>
                  <a:srgbClr val="FFFFFF"/>
                </a:solidFill>
                <a:latin typeface="AT Fabriga Medium"/>
                <a:ea typeface="AT Fabriga Medium"/>
              </a:defRPr>
            </a:lvl1pPr>
            <a:lvl2pPr marL="0" indent="0" algn="ctr"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799482" y="4036496"/>
            <a:ext cx="1800225" cy="1171658"/>
          </a:xfrm>
        </p:spPr>
        <p:txBody>
          <a:bodyPr/>
          <a:lstStyle>
            <a:lvl1pPr algn="ctr">
              <a:spcAft>
                <a:spcPts val="0"/>
              </a:spcAft>
              <a:defRPr sz="1500">
                <a:solidFill>
                  <a:srgbClr val="FFFFFF"/>
                </a:solidFill>
                <a:latin typeface="AT Fabriga Medium"/>
                <a:ea typeface="AT Fabriga Medium"/>
              </a:defRPr>
            </a:lvl1pPr>
            <a:lvl2pPr marL="0" indent="0" algn="ctr"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219887" y="4036496"/>
            <a:ext cx="1800225" cy="1171658"/>
          </a:xfrm>
        </p:spPr>
        <p:txBody>
          <a:bodyPr/>
          <a:lstStyle>
            <a:lvl1pPr algn="ctr">
              <a:spcAft>
                <a:spcPts val="0"/>
              </a:spcAft>
              <a:defRPr sz="1500">
                <a:solidFill>
                  <a:srgbClr val="FFFFFF"/>
                </a:solidFill>
                <a:latin typeface="AT Fabriga Medium"/>
                <a:ea typeface="AT Fabriga Medium"/>
              </a:defRPr>
            </a:lvl1pPr>
            <a:lvl2pPr marL="0" indent="0" algn="ctr"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4253075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cent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91000" y="0"/>
            <a:ext cx="3810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000" err="1">
              <a:latin typeface="+mj-lt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798312" y="2205039"/>
            <a:ext cx="2960976" cy="1524562"/>
          </a:xfrm>
        </p:spPr>
        <p:txBody>
          <a:bodyPr/>
          <a:lstStyle>
            <a:lvl1pPr algn="ctr">
              <a:defRPr sz="10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613527" y="2205038"/>
            <a:ext cx="2960976" cy="1524562"/>
          </a:xfrm>
        </p:spPr>
        <p:txBody>
          <a:bodyPr/>
          <a:lstStyle>
            <a:lvl1pPr algn="ctr">
              <a:defRPr sz="10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8428741" y="2205039"/>
            <a:ext cx="2960976" cy="1524562"/>
          </a:xfrm>
        </p:spPr>
        <p:txBody>
          <a:bodyPr/>
          <a:lstStyle>
            <a:lvl1pPr algn="ctr">
              <a:defRPr sz="10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798312" y="3729600"/>
            <a:ext cx="2960976" cy="1668463"/>
          </a:xfrm>
        </p:spPr>
        <p:txBody>
          <a:bodyPr/>
          <a:lstStyle>
            <a:lvl1pPr algn="ctr">
              <a:defRPr sz="2250"/>
            </a:lvl1pPr>
            <a:lvl2pPr marL="0" indent="0" algn="ctr"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4613527" y="3729599"/>
            <a:ext cx="2960976" cy="1668463"/>
          </a:xfrm>
        </p:spPr>
        <p:txBody>
          <a:bodyPr/>
          <a:lstStyle>
            <a:lvl1pPr algn="ctr">
              <a:defRPr sz="2250"/>
            </a:lvl1pPr>
            <a:lvl2pPr marL="0" indent="0" algn="ctr"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28741" y="3729599"/>
            <a:ext cx="2960976" cy="1668463"/>
          </a:xfrm>
        </p:spPr>
        <p:txBody>
          <a:bodyPr/>
          <a:lstStyle>
            <a:lvl1pPr algn="ctr">
              <a:defRPr sz="2250"/>
            </a:lvl1pPr>
            <a:lvl2pPr marL="0" indent="0" algn="ctr">
              <a:buNone/>
              <a:defRPr sz="15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79413" y="769709"/>
            <a:ext cx="3756707" cy="99465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32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33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19798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79413" y="62892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2205038"/>
            <a:ext cx="10382611" cy="443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44463" indent="0">
              <a:buNone/>
              <a:defRPr>
                <a:solidFill>
                  <a:schemeClr val="bg1"/>
                </a:solidFill>
                <a:latin typeface="AT Fabriga Regular"/>
                <a:cs typeface="AT Fabriga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9413" y="769710"/>
            <a:ext cx="5716587" cy="4927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9852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2205036"/>
            <a:ext cx="10382610" cy="4438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46702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9413" y="1315871"/>
            <a:ext cx="5716587" cy="449262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500">
                <a:solidFill>
                  <a:schemeClr val="accent2"/>
                </a:solidFill>
                <a:latin typeface="+mn-lt"/>
                <a:ea typeface="AT Fabriga Medium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6091676" y="-168"/>
            <a:ext cx="3060000" cy="172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3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9138972" y="-169"/>
            <a:ext cx="3060000" cy="172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6091676" y="1713253"/>
            <a:ext cx="3060000" cy="172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9138972" y="1713252"/>
            <a:ext cx="3060000" cy="172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6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6091676" y="3426674"/>
            <a:ext cx="3060000" cy="172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Picture Placeholder 20"/>
          <p:cNvSpPr>
            <a:spLocks noGrp="1"/>
          </p:cNvSpPr>
          <p:nvPr>
            <p:ph type="pic" sz="quarter" idx="19"/>
          </p:nvPr>
        </p:nvSpPr>
        <p:spPr>
          <a:xfrm>
            <a:off x="9138972" y="3426673"/>
            <a:ext cx="3060000" cy="172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6091676" y="5140096"/>
            <a:ext cx="3060000" cy="172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9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9138972" y="5140095"/>
            <a:ext cx="3060000" cy="172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4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fld id="{6FB6ECAD-8D7B-814A-8E27-86A2050AFE96}" type="datetimeFigureOut">
              <a:rPr lang="en-US" smtClean="0"/>
              <a:t>6/7/22</a:t>
            </a:fld>
            <a:endParaRPr lang="en-US"/>
          </a:p>
        </p:txBody>
      </p:sp>
      <p:sp>
        <p:nvSpPr>
          <p:cNvPr id="35" name="Footer Placeholder 3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6" name="Slide Number Placeholder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grpSp>
        <p:nvGrpSpPr>
          <p:cNvPr id="37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38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548870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9413" y="1315871"/>
            <a:ext cx="5716587" cy="449262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2500">
                <a:solidFill>
                  <a:schemeClr val="accent2"/>
                </a:solidFill>
                <a:latin typeface="+mn-lt"/>
                <a:ea typeface="AT Fabriga Medium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6FB6ECAD-8D7B-814A-8E27-86A2050AFE96}" type="datetimeFigureOut">
              <a:rPr lang="en-US" smtClean="0"/>
              <a:t>6/7/22</a:t>
            </a:fld>
            <a:endParaRPr lang="en-US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275451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783000" y="3147906"/>
            <a:ext cx="4626000" cy="562188"/>
            <a:chOff x="0" y="1693"/>
            <a:chExt cx="6336" cy="770"/>
          </a:xfrm>
          <a:solidFill>
            <a:schemeClr val="bg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0880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B6ECAD-8D7B-814A-8E27-86A2050AFE96}" type="datetimeFigureOut">
              <a:rPr lang="en-US" smtClean="0"/>
              <a:t>6/7/22</a:t>
            </a:fld>
            <a:endParaRPr lang="en-US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27777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5FA2-2F47-7F4C-87CF-FE28E42CA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24143-5989-E140-9ED1-0179F5DBB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6EC3C-5DCF-904C-B864-3F0B7396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ECAD-8D7B-814A-8E27-86A2050AFE96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B09C3-C680-744C-ADC6-CF1DB80E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583F3-8DB8-CA43-8FB3-01592CBF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311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5276B-673A-E840-8813-A0D4F93D61A2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665DD-2D59-FE45-A597-722B02CD8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53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ictur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000" err="1">
              <a:latin typeface="+mj-lt"/>
            </a:endParaRP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3783000" y="3147906"/>
            <a:ext cx="4626000" cy="562188"/>
            <a:chOff x="0" y="1693"/>
            <a:chExt cx="6336" cy="770"/>
          </a:xfrm>
          <a:solidFill>
            <a:schemeClr val="bg1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15430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79413" y="6289675"/>
            <a:ext cx="1570037" cy="190500"/>
            <a:chOff x="0" y="1693"/>
            <a:chExt cx="6336" cy="770"/>
          </a:xfrm>
          <a:solidFill>
            <a:schemeClr val="accent1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426 w 404"/>
                <a:gd name="T1" fmla="*/ 287 h 419"/>
                <a:gd name="T2" fmla="*/ 386 w 404"/>
                <a:gd name="T3" fmla="*/ 419 h 419"/>
                <a:gd name="T4" fmla="*/ 278 w 404"/>
                <a:gd name="T5" fmla="*/ 467 h 419"/>
                <a:gd name="T6" fmla="*/ 168 w 404"/>
                <a:gd name="T7" fmla="*/ 419 h 419"/>
                <a:gd name="T8" fmla="*/ 129 w 404"/>
                <a:gd name="T9" fmla="*/ 287 h 419"/>
                <a:gd name="T10" fmla="*/ 168 w 404"/>
                <a:gd name="T11" fmla="*/ 155 h 419"/>
                <a:gd name="T12" fmla="*/ 278 w 404"/>
                <a:gd name="T13" fmla="*/ 106 h 419"/>
                <a:gd name="T14" fmla="*/ 386 w 404"/>
                <a:gd name="T15" fmla="*/ 155 h 419"/>
                <a:gd name="T16" fmla="*/ 426 w 404"/>
                <a:gd name="T17" fmla="*/ 287 h 419"/>
                <a:gd name="T18" fmla="*/ 555 w 404"/>
                <a:gd name="T19" fmla="*/ 560 h 419"/>
                <a:gd name="T20" fmla="*/ 555 w 404"/>
                <a:gd name="T21" fmla="*/ 16 h 419"/>
                <a:gd name="T22" fmla="*/ 460 w 404"/>
                <a:gd name="T23" fmla="*/ 16 h 419"/>
                <a:gd name="T24" fmla="*/ 438 w 404"/>
                <a:gd name="T25" fmla="*/ 80 h 419"/>
                <a:gd name="T26" fmla="*/ 435 w 404"/>
                <a:gd name="T27" fmla="*/ 80 h 419"/>
                <a:gd name="T28" fmla="*/ 354 w 404"/>
                <a:gd name="T29" fmla="*/ 19 h 419"/>
                <a:gd name="T30" fmla="*/ 257 w 404"/>
                <a:gd name="T31" fmla="*/ 0 h 419"/>
                <a:gd name="T32" fmla="*/ 73 w 404"/>
                <a:gd name="T33" fmla="*/ 80 h 419"/>
                <a:gd name="T34" fmla="*/ 0 w 404"/>
                <a:gd name="T35" fmla="*/ 282 h 419"/>
                <a:gd name="T36" fmla="*/ 0 w 404"/>
                <a:gd name="T37" fmla="*/ 301 h 419"/>
                <a:gd name="T38" fmla="*/ 73 w 404"/>
                <a:gd name="T39" fmla="*/ 499 h 419"/>
                <a:gd name="T40" fmla="*/ 253 w 404"/>
                <a:gd name="T41" fmla="*/ 576 h 419"/>
                <a:gd name="T42" fmla="*/ 357 w 404"/>
                <a:gd name="T43" fmla="*/ 555 h 419"/>
                <a:gd name="T44" fmla="*/ 430 w 404"/>
                <a:gd name="T45" fmla="*/ 494 h 419"/>
                <a:gd name="T46" fmla="*/ 433 w 404"/>
                <a:gd name="T47" fmla="*/ 494 h 419"/>
                <a:gd name="T48" fmla="*/ 453 w 404"/>
                <a:gd name="T49" fmla="*/ 560 h 419"/>
                <a:gd name="T50" fmla="*/ 555 w 404"/>
                <a:gd name="T51" fmla="*/ 560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428 w 406"/>
                <a:gd name="T1" fmla="*/ 481 h 560"/>
                <a:gd name="T2" fmla="*/ 390 w 406"/>
                <a:gd name="T3" fmla="*/ 613 h 560"/>
                <a:gd name="T4" fmla="*/ 280 w 406"/>
                <a:gd name="T5" fmla="*/ 661 h 560"/>
                <a:gd name="T6" fmla="*/ 170 w 406"/>
                <a:gd name="T7" fmla="*/ 613 h 560"/>
                <a:gd name="T8" fmla="*/ 132 w 406"/>
                <a:gd name="T9" fmla="*/ 481 h 560"/>
                <a:gd name="T10" fmla="*/ 170 w 406"/>
                <a:gd name="T11" fmla="*/ 349 h 560"/>
                <a:gd name="T12" fmla="*/ 280 w 406"/>
                <a:gd name="T13" fmla="*/ 300 h 560"/>
                <a:gd name="T14" fmla="*/ 390 w 406"/>
                <a:gd name="T15" fmla="*/ 349 h 560"/>
                <a:gd name="T16" fmla="*/ 428 w 406"/>
                <a:gd name="T17" fmla="*/ 481 h 560"/>
                <a:gd name="T18" fmla="*/ 557 w 406"/>
                <a:gd name="T19" fmla="*/ 754 h 560"/>
                <a:gd name="T20" fmla="*/ 557 w 406"/>
                <a:gd name="T21" fmla="*/ 0 h 560"/>
                <a:gd name="T22" fmla="*/ 427 w 406"/>
                <a:gd name="T23" fmla="*/ 0 h 560"/>
                <a:gd name="T24" fmla="*/ 427 w 406"/>
                <a:gd name="T25" fmla="*/ 253 h 560"/>
                <a:gd name="T26" fmla="*/ 424 w 406"/>
                <a:gd name="T27" fmla="*/ 253 h 560"/>
                <a:gd name="T28" fmla="*/ 358 w 406"/>
                <a:gd name="T29" fmla="*/ 209 h 560"/>
                <a:gd name="T30" fmla="*/ 265 w 406"/>
                <a:gd name="T31" fmla="*/ 194 h 560"/>
                <a:gd name="T32" fmla="*/ 74 w 406"/>
                <a:gd name="T33" fmla="*/ 272 h 560"/>
                <a:gd name="T34" fmla="*/ 0 w 406"/>
                <a:gd name="T35" fmla="*/ 476 h 560"/>
                <a:gd name="T36" fmla="*/ 0 w 406"/>
                <a:gd name="T37" fmla="*/ 496 h 560"/>
                <a:gd name="T38" fmla="*/ 74 w 406"/>
                <a:gd name="T39" fmla="*/ 693 h 560"/>
                <a:gd name="T40" fmla="*/ 254 w 406"/>
                <a:gd name="T41" fmla="*/ 770 h 560"/>
                <a:gd name="T42" fmla="*/ 359 w 406"/>
                <a:gd name="T43" fmla="*/ 752 h 560"/>
                <a:gd name="T44" fmla="*/ 436 w 406"/>
                <a:gd name="T45" fmla="*/ 693 h 560"/>
                <a:gd name="T46" fmla="*/ 439 w 406"/>
                <a:gd name="T47" fmla="*/ 693 h 560"/>
                <a:gd name="T48" fmla="*/ 457 w 406"/>
                <a:gd name="T49" fmla="*/ 754 h 560"/>
                <a:gd name="T50" fmla="*/ 557 w 406"/>
                <a:gd name="T51" fmla="*/ 754 h 5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319 h 398"/>
                <a:gd name="T4" fmla="*/ 64 w 342"/>
                <a:gd name="T5" fmla="*/ 485 h 398"/>
                <a:gd name="T6" fmla="*/ 234 w 342"/>
                <a:gd name="T7" fmla="*/ 547 h 398"/>
                <a:gd name="T8" fmla="*/ 405 w 342"/>
                <a:gd name="T9" fmla="*/ 485 h 398"/>
                <a:gd name="T10" fmla="*/ 469 w 342"/>
                <a:gd name="T11" fmla="*/ 319 h 398"/>
                <a:gd name="T12" fmla="*/ 469 w 342"/>
                <a:gd name="T13" fmla="*/ 0 h 398"/>
                <a:gd name="T14" fmla="*/ 340 w 342"/>
                <a:gd name="T15" fmla="*/ 0 h 398"/>
                <a:gd name="T16" fmla="*/ 340 w 342"/>
                <a:gd name="T17" fmla="*/ 309 h 398"/>
                <a:gd name="T18" fmla="*/ 313 w 342"/>
                <a:gd name="T19" fmla="*/ 403 h 398"/>
                <a:gd name="T20" fmla="*/ 234 w 342"/>
                <a:gd name="T21" fmla="*/ 434 h 398"/>
                <a:gd name="T22" fmla="*/ 156 w 342"/>
                <a:gd name="T23" fmla="*/ 403 h 398"/>
                <a:gd name="T24" fmla="*/ 129 w 342"/>
                <a:gd name="T25" fmla="*/ 309 h 398"/>
                <a:gd name="T26" fmla="*/ 129 w 342"/>
                <a:gd name="T27" fmla="*/ 0 h 398"/>
                <a:gd name="T28" fmla="*/ 0 w 342"/>
                <a:gd name="T29" fmla="*/ 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48 w 262"/>
                <a:gd name="T1" fmla="*/ 0 h 502"/>
                <a:gd name="T2" fmla="*/ 86 w 262"/>
                <a:gd name="T3" fmla="*/ 102 h 502"/>
                <a:gd name="T4" fmla="*/ 0 w 262"/>
                <a:gd name="T5" fmla="*/ 165 h 502"/>
                <a:gd name="T6" fmla="*/ 0 w 262"/>
                <a:gd name="T7" fmla="*/ 225 h 502"/>
                <a:gd name="T8" fmla="*/ 73 w 262"/>
                <a:gd name="T9" fmla="*/ 225 h 502"/>
                <a:gd name="T10" fmla="*/ 73 w 262"/>
                <a:gd name="T11" fmla="*/ 507 h 502"/>
                <a:gd name="T12" fmla="*/ 118 w 262"/>
                <a:gd name="T13" fmla="*/ 645 h 502"/>
                <a:gd name="T14" fmla="*/ 249 w 262"/>
                <a:gd name="T15" fmla="*/ 690 h 502"/>
                <a:gd name="T16" fmla="*/ 306 w 262"/>
                <a:gd name="T17" fmla="*/ 682 h 502"/>
                <a:gd name="T18" fmla="*/ 359 w 262"/>
                <a:gd name="T19" fmla="*/ 663 h 502"/>
                <a:gd name="T20" fmla="*/ 359 w 262"/>
                <a:gd name="T21" fmla="*/ 555 h 502"/>
                <a:gd name="T22" fmla="*/ 341 w 262"/>
                <a:gd name="T23" fmla="*/ 555 h 502"/>
                <a:gd name="T24" fmla="*/ 303 w 262"/>
                <a:gd name="T25" fmla="*/ 575 h 502"/>
                <a:gd name="T26" fmla="*/ 264 w 262"/>
                <a:gd name="T27" fmla="*/ 580 h 502"/>
                <a:gd name="T28" fmla="*/ 219 w 262"/>
                <a:gd name="T29" fmla="*/ 565 h 502"/>
                <a:gd name="T30" fmla="*/ 206 w 262"/>
                <a:gd name="T31" fmla="*/ 520 h 502"/>
                <a:gd name="T32" fmla="*/ 206 w 262"/>
                <a:gd name="T33" fmla="*/ 225 h 502"/>
                <a:gd name="T34" fmla="*/ 343 w 262"/>
                <a:gd name="T35" fmla="*/ 225 h 502"/>
                <a:gd name="T36" fmla="*/ 343 w 262"/>
                <a:gd name="T37" fmla="*/ 122 h 502"/>
                <a:gd name="T38" fmla="*/ 206 w 262"/>
                <a:gd name="T39" fmla="*/ 122 h 502"/>
                <a:gd name="T40" fmla="*/ 206 w 262"/>
                <a:gd name="T41" fmla="*/ 0 h 502"/>
                <a:gd name="T42" fmla="*/ 148 w 262"/>
                <a:gd name="T43" fmla="*/ 0 h 5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424 w 405"/>
                <a:gd name="T1" fmla="*/ 287 h 419"/>
                <a:gd name="T2" fmla="*/ 384 w 405"/>
                <a:gd name="T3" fmla="*/ 418 h 419"/>
                <a:gd name="T4" fmla="*/ 277 w 405"/>
                <a:gd name="T5" fmla="*/ 467 h 419"/>
                <a:gd name="T6" fmla="*/ 170 w 405"/>
                <a:gd name="T7" fmla="*/ 418 h 419"/>
                <a:gd name="T8" fmla="*/ 132 w 405"/>
                <a:gd name="T9" fmla="*/ 287 h 419"/>
                <a:gd name="T10" fmla="*/ 170 w 405"/>
                <a:gd name="T11" fmla="*/ 157 h 419"/>
                <a:gd name="T12" fmla="*/ 277 w 405"/>
                <a:gd name="T13" fmla="*/ 109 h 419"/>
                <a:gd name="T14" fmla="*/ 384 w 405"/>
                <a:gd name="T15" fmla="*/ 157 h 419"/>
                <a:gd name="T16" fmla="*/ 424 w 405"/>
                <a:gd name="T17" fmla="*/ 287 h 419"/>
                <a:gd name="T18" fmla="*/ 556 w 405"/>
                <a:gd name="T19" fmla="*/ 298 h 419"/>
                <a:gd name="T20" fmla="*/ 556 w 405"/>
                <a:gd name="T21" fmla="*/ 279 h 419"/>
                <a:gd name="T22" fmla="*/ 476 w 405"/>
                <a:gd name="T23" fmla="*/ 77 h 419"/>
                <a:gd name="T24" fmla="*/ 276 w 405"/>
                <a:gd name="T25" fmla="*/ 0 h 419"/>
                <a:gd name="T26" fmla="*/ 78 w 405"/>
                <a:gd name="T27" fmla="*/ 77 h 419"/>
                <a:gd name="T28" fmla="*/ 0 w 405"/>
                <a:gd name="T29" fmla="*/ 279 h 419"/>
                <a:gd name="T30" fmla="*/ 0 w 405"/>
                <a:gd name="T31" fmla="*/ 298 h 419"/>
                <a:gd name="T32" fmla="*/ 78 w 405"/>
                <a:gd name="T33" fmla="*/ 499 h 419"/>
                <a:gd name="T34" fmla="*/ 276 w 405"/>
                <a:gd name="T35" fmla="*/ 576 h 419"/>
                <a:gd name="T36" fmla="*/ 476 w 405"/>
                <a:gd name="T37" fmla="*/ 499 h 419"/>
                <a:gd name="T38" fmla="*/ 556 w 405"/>
                <a:gd name="T39" fmla="*/ 298 h 41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62 w 230"/>
                <a:gd name="T1" fmla="*/ 164 h 398"/>
                <a:gd name="T2" fmla="*/ 268 w 230"/>
                <a:gd name="T3" fmla="*/ 132 h 398"/>
                <a:gd name="T4" fmla="*/ 316 w 230"/>
                <a:gd name="T5" fmla="*/ 132 h 398"/>
                <a:gd name="T6" fmla="*/ 316 w 230"/>
                <a:gd name="T7" fmla="*/ 3 h 398"/>
                <a:gd name="T8" fmla="*/ 297 w 230"/>
                <a:gd name="T9" fmla="*/ 0 h 398"/>
                <a:gd name="T10" fmla="*/ 273 w 230"/>
                <a:gd name="T11" fmla="*/ 0 h 398"/>
                <a:gd name="T12" fmla="*/ 176 w 230"/>
                <a:gd name="T13" fmla="*/ 29 h 398"/>
                <a:gd name="T14" fmla="*/ 124 w 230"/>
                <a:gd name="T15" fmla="*/ 109 h 398"/>
                <a:gd name="T16" fmla="*/ 121 w 230"/>
                <a:gd name="T17" fmla="*/ 109 h 398"/>
                <a:gd name="T18" fmla="*/ 93 w 230"/>
                <a:gd name="T19" fmla="*/ 4 h 398"/>
                <a:gd name="T20" fmla="*/ 0 w 230"/>
                <a:gd name="T21" fmla="*/ 4 h 398"/>
                <a:gd name="T22" fmla="*/ 0 w 230"/>
                <a:gd name="T23" fmla="*/ 548 h 398"/>
                <a:gd name="T24" fmla="*/ 131 w 230"/>
                <a:gd name="T25" fmla="*/ 548 h 398"/>
                <a:gd name="T26" fmla="*/ 131 w 230"/>
                <a:gd name="T27" fmla="*/ 288 h 398"/>
                <a:gd name="T28" fmla="*/ 162 w 230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396 w 385"/>
                <a:gd name="T1" fmla="*/ 225 h 419"/>
                <a:gd name="T2" fmla="*/ 137 w 385"/>
                <a:gd name="T3" fmla="*/ 225 h 419"/>
                <a:gd name="T4" fmla="*/ 185 w 385"/>
                <a:gd name="T5" fmla="*/ 136 h 419"/>
                <a:gd name="T6" fmla="*/ 275 w 385"/>
                <a:gd name="T7" fmla="*/ 107 h 419"/>
                <a:gd name="T8" fmla="*/ 360 w 385"/>
                <a:gd name="T9" fmla="*/ 139 h 419"/>
                <a:gd name="T10" fmla="*/ 396 w 385"/>
                <a:gd name="T11" fmla="*/ 225 h 419"/>
                <a:gd name="T12" fmla="*/ 529 w 385"/>
                <a:gd name="T13" fmla="*/ 300 h 419"/>
                <a:gd name="T14" fmla="*/ 529 w 385"/>
                <a:gd name="T15" fmla="*/ 274 h 419"/>
                <a:gd name="T16" fmla="*/ 458 w 385"/>
                <a:gd name="T17" fmla="*/ 76 h 419"/>
                <a:gd name="T18" fmla="*/ 271 w 385"/>
                <a:gd name="T19" fmla="*/ 0 h 419"/>
                <a:gd name="T20" fmla="*/ 77 w 385"/>
                <a:gd name="T21" fmla="*/ 80 h 419"/>
                <a:gd name="T22" fmla="*/ 0 w 385"/>
                <a:gd name="T23" fmla="*/ 280 h 419"/>
                <a:gd name="T24" fmla="*/ 0 w 385"/>
                <a:gd name="T25" fmla="*/ 297 h 419"/>
                <a:gd name="T26" fmla="*/ 77 w 385"/>
                <a:gd name="T27" fmla="*/ 498 h 419"/>
                <a:gd name="T28" fmla="*/ 271 w 385"/>
                <a:gd name="T29" fmla="*/ 576 h 419"/>
                <a:gd name="T30" fmla="*/ 437 w 385"/>
                <a:gd name="T31" fmla="*/ 531 h 419"/>
                <a:gd name="T32" fmla="*/ 518 w 385"/>
                <a:gd name="T33" fmla="*/ 419 h 419"/>
                <a:gd name="T34" fmla="*/ 385 w 385"/>
                <a:gd name="T35" fmla="*/ 419 h 419"/>
                <a:gd name="T36" fmla="*/ 350 w 385"/>
                <a:gd name="T37" fmla="*/ 452 h 419"/>
                <a:gd name="T38" fmla="*/ 276 w 385"/>
                <a:gd name="T39" fmla="*/ 469 h 419"/>
                <a:gd name="T40" fmla="*/ 180 w 385"/>
                <a:gd name="T41" fmla="*/ 432 h 419"/>
                <a:gd name="T42" fmla="*/ 135 w 385"/>
                <a:gd name="T43" fmla="*/ 329 h 419"/>
                <a:gd name="T44" fmla="*/ 528 w 385"/>
                <a:gd name="T45" fmla="*/ 329 h 419"/>
                <a:gd name="T46" fmla="*/ 529 w 385"/>
                <a:gd name="T47" fmla="*/ 300 h 4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63 w 231"/>
                <a:gd name="T1" fmla="*/ 164 h 398"/>
                <a:gd name="T2" fmla="*/ 269 w 231"/>
                <a:gd name="T3" fmla="*/ 132 h 398"/>
                <a:gd name="T4" fmla="*/ 317 w 231"/>
                <a:gd name="T5" fmla="*/ 132 h 398"/>
                <a:gd name="T6" fmla="*/ 317 w 231"/>
                <a:gd name="T7" fmla="*/ 3 h 398"/>
                <a:gd name="T8" fmla="*/ 298 w 231"/>
                <a:gd name="T9" fmla="*/ 0 h 398"/>
                <a:gd name="T10" fmla="*/ 273 w 231"/>
                <a:gd name="T11" fmla="*/ 0 h 398"/>
                <a:gd name="T12" fmla="*/ 176 w 231"/>
                <a:gd name="T13" fmla="*/ 29 h 398"/>
                <a:gd name="T14" fmla="*/ 124 w 231"/>
                <a:gd name="T15" fmla="*/ 109 h 398"/>
                <a:gd name="T16" fmla="*/ 122 w 231"/>
                <a:gd name="T17" fmla="*/ 109 h 398"/>
                <a:gd name="T18" fmla="*/ 93 w 231"/>
                <a:gd name="T19" fmla="*/ 4 h 398"/>
                <a:gd name="T20" fmla="*/ 0 w 231"/>
                <a:gd name="T21" fmla="*/ 4 h 398"/>
                <a:gd name="T22" fmla="*/ 0 w 231"/>
                <a:gd name="T23" fmla="*/ 548 h 398"/>
                <a:gd name="T24" fmla="*/ 132 w 231"/>
                <a:gd name="T25" fmla="*/ 548 h 398"/>
                <a:gd name="T26" fmla="*/ 132 w 231"/>
                <a:gd name="T27" fmla="*/ 288 h 398"/>
                <a:gd name="T28" fmla="*/ 163 w 231"/>
                <a:gd name="T29" fmla="*/ 164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449 w 509"/>
                <a:gd name="T1" fmla="*/ 414 h 514"/>
                <a:gd name="T2" fmla="*/ 246 w 509"/>
                <a:gd name="T3" fmla="*/ 414 h 514"/>
                <a:gd name="T4" fmla="*/ 309 w 509"/>
                <a:gd name="T5" fmla="*/ 243 h 514"/>
                <a:gd name="T6" fmla="*/ 334 w 509"/>
                <a:gd name="T7" fmla="*/ 176 h 514"/>
                <a:gd name="T8" fmla="*/ 346 w 509"/>
                <a:gd name="T9" fmla="*/ 135 h 514"/>
                <a:gd name="T10" fmla="*/ 349 w 509"/>
                <a:gd name="T11" fmla="*/ 135 h 514"/>
                <a:gd name="T12" fmla="*/ 357 w 509"/>
                <a:gd name="T13" fmla="*/ 162 h 514"/>
                <a:gd name="T14" fmla="*/ 386 w 509"/>
                <a:gd name="T15" fmla="*/ 243 h 514"/>
                <a:gd name="T16" fmla="*/ 449 w 509"/>
                <a:gd name="T17" fmla="*/ 414 h 514"/>
                <a:gd name="T18" fmla="*/ 699 w 509"/>
                <a:gd name="T19" fmla="*/ 707 h 514"/>
                <a:gd name="T20" fmla="*/ 699 w 509"/>
                <a:gd name="T21" fmla="*/ 689 h 514"/>
                <a:gd name="T22" fmla="*/ 422 w 509"/>
                <a:gd name="T23" fmla="*/ 0 h 514"/>
                <a:gd name="T24" fmla="*/ 277 w 509"/>
                <a:gd name="T25" fmla="*/ 0 h 514"/>
                <a:gd name="T26" fmla="*/ 0 w 509"/>
                <a:gd name="T27" fmla="*/ 689 h 514"/>
                <a:gd name="T28" fmla="*/ 0 w 509"/>
                <a:gd name="T29" fmla="*/ 707 h 514"/>
                <a:gd name="T30" fmla="*/ 135 w 509"/>
                <a:gd name="T31" fmla="*/ 707 h 514"/>
                <a:gd name="T32" fmla="*/ 190 w 509"/>
                <a:gd name="T33" fmla="*/ 564 h 514"/>
                <a:gd name="T34" fmla="*/ 200 w 509"/>
                <a:gd name="T35" fmla="*/ 532 h 514"/>
                <a:gd name="T36" fmla="*/ 493 w 509"/>
                <a:gd name="T37" fmla="*/ 532 h 514"/>
                <a:gd name="T38" fmla="*/ 504 w 509"/>
                <a:gd name="T39" fmla="*/ 564 h 514"/>
                <a:gd name="T40" fmla="*/ 504 w 509"/>
                <a:gd name="T41" fmla="*/ 564 h 514"/>
                <a:gd name="T42" fmla="*/ 559 w 509"/>
                <a:gd name="T43" fmla="*/ 707 h 514"/>
                <a:gd name="T44" fmla="*/ 699 w 509"/>
                <a:gd name="T45" fmla="*/ 707 h 5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890 w 648"/>
                <a:gd name="T1" fmla="*/ 0 h 213"/>
                <a:gd name="T2" fmla="*/ 254 w 648"/>
                <a:gd name="T3" fmla="*/ 0 h 213"/>
                <a:gd name="T4" fmla="*/ 254 w 648"/>
                <a:gd name="T5" fmla="*/ 0 h 213"/>
                <a:gd name="T6" fmla="*/ 63 w 648"/>
                <a:gd name="T7" fmla="*/ 136 h 213"/>
                <a:gd name="T8" fmla="*/ 63 w 648"/>
                <a:gd name="T9" fmla="*/ 136 h 213"/>
                <a:gd name="T10" fmla="*/ 0 w 648"/>
                <a:gd name="T11" fmla="*/ 293 h 213"/>
                <a:gd name="T12" fmla="*/ 773 w 648"/>
                <a:gd name="T13" fmla="*/ 293 h 213"/>
                <a:gd name="T14" fmla="*/ 890 w 648"/>
                <a:gd name="T15" fmla="*/ 0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890 w 648"/>
                <a:gd name="T1" fmla="*/ 0 h 212"/>
                <a:gd name="T2" fmla="*/ 117 w 648"/>
                <a:gd name="T3" fmla="*/ 0 h 212"/>
                <a:gd name="T4" fmla="*/ 0 w 648"/>
                <a:gd name="T5" fmla="*/ 291 h 212"/>
                <a:gd name="T6" fmla="*/ 635 w 648"/>
                <a:gd name="T7" fmla="*/ 291 h 212"/>
                <a:gd name="T8" fmla="*/ 636 w 648"/>
                <a:gd name="T9" fmla="*/ 291 h 212"/>
                <a:gd name="T10" fmla="*/ 827 w 648"/>
                <a:gd name="T11" fmla="*/ 155 h 212"/>
                <a:gd name="T12" fmla="*/ 827 w 648"/>
                <a:gd name="T13" fmla="*/ 155 h 212"/>
                <a:gd name="T14" fmla="*/ 890 w 648"/>
                <a:gd name="T15" fmla="*/ 0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3" y="792186"/>
            <a:ext cx="5716587" cy="4927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79413" y="1386136"/>
            <a:ext cx="11433175" cy="4252343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tabLst>
                <a:tab pos="7632000" algn="r"/>
              </a:tabLst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6FB6ECAD-8D7B-814A-8E27-86A2050AFE96}" type="datetimeFigureOut">
              <a:rPr lang="en-US" smtClean="0"/>
              <a:t>6/7/22</a:t>
            </a:fld>
            <a:endParaRPr lang="en-US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65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311200" y="62856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080656" y="981076"/>
            <a:ext cx="10030690" cy="4895850"/>
          </a:xfrm>
        </p:spPr>
        <p:txBody>
          <a:bodyPr anchor="ctr"/>
          <a:lstStyle>
            <a:lvl1pPr marL="0" indent="0" algn="ctr">
              <a:spcAft>
                <a:spcPts val="2400"/>
              </a:spcAft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3381" y="441654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09109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311200" y="62856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080656" y="981076"/>
            <a:ext cx="10030690" cy="4895850"/>
          </a:xfrm>
        </p:spPr>
        <p:txBody>
          <a:bodyPr anchor="ctr"/>
          <a:lstStyle>
            <a:lvl1pPr marL="0" indent="0" algn="ctr">
              <a:spcAft>
                <a:spcPts val="2400"/>
              </a:spcAft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0105497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Turquois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311200" y="6285600"/>
            <a:ext cx="1569600" cy="190750"/>
            <a:chOff x="0" y="1693"/>
            <a:chExt cx="6336" cy="770"/>
          </a:xfrm>
          <a:solidFill>
            <a:schemeClr val="accent1"/>
          </a:solidFill>
        </p:grpSpPr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080656" y="981076"/>
            <a:ext cx="10030690" cy="4895850"/>
          </a:xfrm>
        </p:spPr>
        <p:txBody>
          <a:bodyPr anchor="ctr"/>
          <a:lstStyle>
            <a:lvl1pPr marL="0" indent="0" algn="ctr">
              <a:spcAft>
                <a:spcPts val="2400"/>
              </a:spcAft>
              <a:buFont typeface="Arial" panose="020B0604020202020204" pitchFamily="34" charset="0"/>
              <a:buNone/>
              <a:defRPr sz="5000">
                <a:solidFill>
                  <a:schemeClr val="accent1"/>
                </a:solidFill>
              </a:defRPr>
            </a:lvl1pPr>
            <a:lvl2pPr marL="0" indent="0" algn="ctr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1862323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Pictur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000" err="1">
              <a:latin typeface="+mj-lt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5311200" y="6285600"/>
            <a:ext cx="1569600" cy="190750"/>
            <a:chOff x="0" y="1693"/>
            <a:chExt cx="6336" cy="770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4118" y="1887"/>
              <a:ext cx="555" cy="576"/>
            </a:xfrm>
            <a:custGeom>
              <a:avLst/>
              <a:gdLst>
                <a:gd name="T0" fmla="*/ 310 w 404"/>
                <a:gd name="T1" fmla="*/ 209 h 419"/>
                <a:gd name="T2" fmla="*/ 281 w 404"/>
                <a:gd name="T3" fmla="*/ 305 h 419"/>
                <a:gd name="T4" fmla="*/ 202 w 404"/>
                <a:gd name="T5" fmla="*/ 340 h 419"/>
                <a:gd name="T6" fmla="*/ 122 w 404"/>
                <a:gd name="T7" fmla="*/ 305 h 419"/>
                <a:gd name="T8" fmla="*/ 94 w 404"/>
                <a:gd name="T9" fmla="*/ 209 h 419"/>
                <a:gd name="T10" fmla="*/ 122 w 404"/>
                <a:gd name="T11" fmla="*/ 113 h 419"/>
                <a:gd name="T12" fmla="*/ 202 w 404"/>
                <a:gd name="T13" fmla="*/ 77 h 419"/>
                <a:gd name="T14" fmla="*/ 281 w 404"/>
                <a:gd name="T15" fmla="*/ 113 h 419"/>
                <a:gd name="T16" fmla="*/ 310 w 404"/>
                <a:gd name="T17" fmla="*/ 209 h 419"/>
                <a:gd name="T18" fmla="*/ 404 w 404"/>
                <a:gd name="T19" fmla="*/ 407 h 419"/>
                <a:gd name="T20" fmla="*/ 404 w 404"/>
                <a:gd name="T21" fmla="*/ 12 h 419"/>
                <a:gd name="T22" fmla="*/ 335 w 404"/>
                <a:gd name="T23" fmla="*/ 12 h 419"/>
                <a:gd name="T24" fmla="*/ 319 w 404"/>
                <a:gd name="T25" fmla="*/ 58 h 419"/>
                <a:gd name="T26" fmla="*/ 317 w 404"/>
                <a:gd name="T27" fmla="*/ 58 h 419"/>
                <a:gd name="T28" fmla="*/ 258 w 404"/>
                <a:gd name="T29" fmla="*/ 14 h 419"/>
                <a:gd name="T30" fmla="*/ 187 w 404"/>
                <a:gd name="T31" fmla="*/ 0 h 419"/>
                <a:gd name="T32" fmla="*/ 53 w 404"/>
                <a:gd name="T33" fmla="*/ 58 h 419"/>
                <a:gd name="T34" fmla="*/ 0 w 404"/>
                <a:gd name="T35" fmla="*/ 205 h 419"/>
                <a:gd name="T36" fmla="*/ 0 w 404"/>
                <a:gd name="T37" fmla="*/ 219 h 419"/>
                <a:gd name="T38" fmla="*/ 53 w 404"/>
                <a:gd name="T39" fmla="*/ 363 h 419"/>
                <a:gd name="T40" fmla="*/ 184 w 404"/>
                <a:gd name="T41" fmla="*/ 419 h 419"/>
                <a:gd name="T42" fmla="*/ 260 w 404"/>
                <a:gd name="T43" fmla="*/ 404 h 419"/>
                <a:gd name="T44" fmla="*/ 313 w 404"/>
                <a:gd name="T45" fmla="*/ 359 h 419"/>
                <a:gd name="T46" fmla="*/ 315 w 404"/>
                <a:gd name="T47" fmla="*/ 359 h 419"/>
                <a:gd name="T48" fmla="*/ 330 w 404"/>
                <a:gd name="T49" fmla="*/ 407 h 419"/>
                <a:gd name="T50" fmla="*/ 404 w 404"/>
                <a:gd name="T51" fmla="*/ 40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4" h="419">
                  <a:moveTo>
                    <a:pt x="310" y="209"/>
                  </a:moveTo>
                  <a:cubicBezTo>
                    <a:pt x="310" y="250"/>
                    <a:pt x="301" y="282"/>
                    <a:pt x="281" y="305"/>
                  </a:cubicBezTo>
                  <a:cubicBezTo>
                    <a:pt x="262" y="329"/>
                    <a:pt x="236" y="340"/>
                    <a:pt x="202" y="340"/>
                  </a:cubicBezTo>
                  <a:cubicBezTo>
                    <a:pt x="168" y="340"/>
                    <a:pt x="141" y="329"/>
                    <a:pt x="122" y="305"/>
                  </a:cubicBezTo>
                  <a:cubicBezTo>
                    <a:pt x="103" y="282"/>
                    <a:pt x="94" y="250"/>
                    <a:pt x="94" y="209"/>
                  </a:cubicBezTo>
                  <a:cubicBezTo>
                    <a:pt x="94" y="169"/>
                    <a:pt x="103" y="137"/>
                    <a:pt x="122" y="113"/>
                  </a:cubicBezTo>
                  <a:cubicBezTo>
                    <a:pt x="141" y="89"/>
                    <a:pt x="168" y="77"/>
                    <a:pt x="202" y="77"/>
                  </a:cubicBezTo>
                  <a:cubicBezTo>
                    <a:pt x="236" y="77"/>
                    <a:pt x="262" y="89"/>
                    <a:pt x="281" y="113"/>
                  </a:cubicBezTo>
                  <a:cubicBezTo>
                    <a:pt x="301" y="137"/>
                    <a:pt x="310" y="169"/>
                    <a:pt x="310" y="209"/>
                  </a:cubicBezTo>
                  <a:moveTo>
                    <a:pt x="404" y="407"/>
                  </a:moveTo>
                  <a:cubicBezTo>
                    <a:pt x="404" y="12"/>
                    <a:pt x="404" y="12"/>
                    <a:pt x="404" y="12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19" y="58"/>
                    <a:pt x="319" y="58"/>
                    <a:pt x="319" y="58"/>
                  </a:cubicBezTo>
                  <a:cubicBezTo>
                    <a:pt x="317" y="58"/>
                    <a:pt x="317" y="58"/>
                    <a:pt x="317" y="58"/>
                  </a:cubicBezTo>
                  <a:cubicBezTo>
                    <a:pt x="299" y="38"/>
                    <a:pt x="279" y="24"/>
                    <a:pt x="258" y="14"/>
                  </a:cubicBezTo>
                  <a:cubicBezTo>
                    <a:pt x="236" y="5"/>
                    <a:pt x="213" y="0"/>
                    <a:pt x="187" y="0"/>
                  </a:cubicBezTo>
                  <a:cubicBezTo>
                    <a:pt x="133" y="0"/>
                    <a:pt x="88" y="19"/>
                    <a:pt x="53" y="58"/>
                  </a:cubicBezTo>
                  <a:cubicBezTo>
                    <a:pt x="17" y="97"/>
                    <a:pt x="0" y="146"/>
                    <a:pt x="0" y="20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77"/>
                    <a:pt x="18" y="325"/>
                    <a:pt x="53" y="363"/>
                  </a:cubicBezTo>
                  <a:cubicBezTo>
                    <a:pt x="89" y="400"/>
                    <a:pt x="132" y="419"/>
                    <a:pt x="184" y="419"/>
                  </a:cubicBezTo>
                  <a:cubicBezTo>
                    <a:pt x="212" y="419"/>
                    <a:pt x="238" y="414"/>
                    <a:pt x="260" y="404"/>
                  </a:cubicBezTo>
                  <a:cubicBezTo>
                    <a:pt x="282" y="394"/>
                    <a:pt x="300" y="379"/>
                    <a:pt x="313" y="359"/>
                  </a:cubicBezTo>
                  <a:cubicBezTo>
                    <a:pt x="315" y="359"/>
                    <a:pt x="315" y="359"/>
                    <a:pt x="315" y="359"/>
                  </a:cubicBezTo>
                  <a:cubicBezTo>
                    <a:pt x="330" y="407"/>
                    <a:pt x="330" y="407"/>
                    <a:pt x="330" y="407"/>
                  </a:cubicBezTo>
                  <a:lnTo>
                    <a:pt x="404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4754" y="1693"/>
              <a:ext cx="557" cy="770"/>
            </a:xfrm>
            <a:custGeom>
              <a:avLst/>
              <a:gdLst>
                <a:gd name="T0" fmla="*/ 312 w 406"/>
                <a:gd name="T1" fmla="*/ 350 h 560"/>
                <a:gd name="T2" fmla="*/ 284 w 406"/>
                <a:gd name="T3" fmla="*/ 446 h 560"/>
                <a:gd name="T4" fmla="*/ 204 w 406"/>
                <a:gd name="T5" fmla="*/ 481 h 560"/>
                <a:gd name="T6" fmla="*/ 124 w 406"/>
                <a:gd name="T7" fmla="*/ 446 h 560"/>
                <a:gd name="T8" fmla="*/ 96 w 406"/>
                <a:gd name="T9" fmla="*/ 350 h 560"/>
                <a:gd name="T10" fmla="*/ 124 w 406"/>
                <a:gd name="T11" fmla="*/ 254 h 560"/>
                <a:gd name="T12" fmla="*/ 204 w 406"/>
                <a:gd name="T13" fmla="*/ 218 h 560"/>
                <a:gd name="T14" fmla="*/ 284 w 406"/>
                <a:gd name="T15" fmla="*/ 254 h 560"/>
                <a:gd name="T16" fmla="*/ 312 w 406"/>
                <a:gd name="T17" fmla="*/ 350 h 560"/>
                <a:gd name="T18" fmla="*/ 406 w 406"/>
                <a:gd name="T19" fmla="*/ 548 h 560"/>
                <a:gd name="T20" fmla="*/ 406 w 406"/>
                <a:gd name="T21" fmla="*/ 0 h 560"/>
                <a:gd name="T22" fmla="*/ 311 w 406"/>
                <a:gd name="T23" fmla="*/ 0 h 560"/>
                <a:gd name="T24" fmla="*/ 311 w 406"/>
                <a:gd name="T25" fmla="*/ 184 h 560"/>
                <a:gd name="T26" fmla="*/ 309 w 406"/>
                <a:gd name="T27" fmla="*/ 184 h 560"/>
                <a:gd name="T28" fmla="*/ 261 w 406"/>
                <a:gd name="T29" fmla="*/ 152 h 560"/>
                <a:gd name="T30" fmla="*/ 193 w 406"/>
                <a:gd name="T31" fmla="*/ 141 h 560"/>
                <a:gd name="T32" fmla="*/ 54 w 406"/>
                <a:gd name="T33" fmla="*/ 198 h 560"/>
                <a:gd name="T34" fmla="*/ 0 w 406"/>
                <a:gd name="T35" fmla="*/ 346 h 560"/>
                <a:gd name="T36" fmla="*/ 0 w 406"/>
                <a:gd name="T37" fmla="*/ 361 h 560"/>
                <a:gd name="T38" fmla="*/ 54 w 406"/>
                <a:gd name="T39" fmla="*/ 504 h 560"/>
                <a:gd name="T40" fmla="*/ 185 w 406"/>
                <a:gd name="T41" fmla="*/ 560 h 560"/>
                <a:gd name="T42" fmla="*/ 262 w 406"/>
                <a:gd name="T43" fmla="*/ 547 h 560"/>
                <a:gd name="T44" fmla="*/ 318 w 406"/>
                <a:gd name="T45" fmla="*/ 504 h 560"/>
                <a:gd name="T46" fmla="*/ 320 w 406"/>
                <a:gd name="T47" fmla="*/ 504 h 560"/>
                <a:gd name="T48" fmla="*/ 333 w 406"/>
                <a:gd name="T49" fmla="*/ 548 h 560"/>
                <a:gd name="T50" fmla="*/ 406 w 406"/>
                <a:gd name="T51" fmla="*/ 54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6" h="560">
                  <a:moveTo>
                    <a:pt x="312" y="350"/>
                  </a:moveTo>
                  <a:cubicBezTo>
                    <a:pt x="312" y="391"/>
                    <a:pt x="303" y="423"/>
                    <a:pt x="284" y="446"/>
                  </a:cubicBezTo>
                  <a:cubicBezTo>
                    <a:pt x="264" y="470"/>
                    <a:pt x="238" y="481"/>
                    <a:pt x="204" y="481"/>
                  </a:cubicBezTo>
                  <a:cubicBezTo>
                    <a:pt x="170" y="481"/>
                    <a:pt x="143" y="470"/>
                    <a:pt x="124" y="446"/>
                  </a:cubicBezTo>
                  <a:cubicBezTo>
                    <a:pt x="105" y="423"/>
                    <a:pt x="96" y="391"/>
                    <a:pt x="96" y="350"/>
                  </a:cubicBezTo>
                  <a:cubicBezTo>
                    <a:pt x="96" y="310"/>
                    <a:pt x="105" y="278"/>
                    <a:pt x="124" y="254"/>
                  </a:cubicBezTo>
                  <a:cubicBezTo>
                    <a:pt x="143" y="230"/>
                    <a:pt x="170" y="218"/>
                    <a:pt x="204" y="218"/>
                  </a:cubicBezTo>
                  <a:cubicBezTo>
                    <a:pt x="238" y="218"/>
                    <a:pt x="264" y="230"/>
                    <a:pt x="284" y="254"/>
                  </a:cubicBezTo>
                  <a:cubicBezTo>
                    <a:pt x="303" y="278"/>
                    <a:pt x="312" y="310"/>
                    <a:pt x="312" y="350"/>
                  </a:cubicBezTo>
                  <a:moveTo>
                    <a:pt x="406" y="548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09" y="184"/>
                    <a:pt x="309" y="184"/>
                    <a:pt x="309" y="184"/>
                  </a:cubicBezTo>
                  <a:cubicBezTo>
                    <a:pt x="296" y="170"/>
                    <a:pt x="279" y="159"/>
                    <a:pt x="261" y="152"/>
                  </a:cubicBezTo>
                  <a:cubicBezTo>
                    <a:pt x="242" y="144"/>
                    <a:pt x="219" y="141"/>
                    <a:pt x="193" y="141"/>
                  </a:cubicBezTo>
                  <a:cubicBezTo>
                    <a:pt x="136" y="141"/>
                    <a:pt x="90" y="160"/>
                    <a:pt x="54" y="198"/>
                  </a:cubicBezTo>
                  <a:cubicBezTo>
                    <a:pt x="18" y="236"/>
                    <a:pt x="0" y="286"/>
                    <a:pt x="0" y="34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418"/>
                    <a:pt x="18" y="466"/>
                    <a:pt x="54" y="504"/>
                  </a:cubicBezTo>
                  <a:cubicBezTo>
                    <a:pt x="90" y="541"/>
                    <a:pt x="134" y="560"/>
                    <a:pt x="185" y="560"/>
                  </a:cubicBezTo>
                  <a:cubicBezTo>
                    <a:pt x="215" y="560"/>
                    <a:pt x="240" y="556"/>
                    <a:pt x="262" y="547"/>
                  </a:cubicBezTo>
                  <a:cubicBezTo>
                    <a:pt x="284" y="537"/>
                    <a:pt x="303" y="523"/>
                    <a:pt x="318" y="504"/>
                  </a:cubicBezTo>
                  <a:cubicBezTo>
                    <a:pt x="320" y="504"/>
                    <a:pt x="320" y="504"/>
                    <a:pt x="320" y="504"/>
                  </a:cubicBezTo>
                  <a:cubicBezTo>
                    <a:pt x="333" y="548"/>
                    <a:pt x="333" y="548"/>
                    <a:pt x="333" y="548"/>
                  </a:cubicBezTo>
                  <a:lnTo>
                    <a:pt x="406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735" y="1916"/>
              <a:ext cx="469" cy="547"/>
            </a:xfrm>
            <a:custGeom>
              <a:avLst/>
              <a:gdLst>
                <a:gd name="T0" fmla="*/ 0 w 342"/>
                <a:gd name="T1" fmla="*/ 0 h 398"/>
                <a:gd name="T2" fmla="*/ 0 w 342"/>
                <a:gd name="T3" fmla="*/ 232 h 398"/>
                <a:gd name="T4" fmla="*/ 47 w 342"/>
                <a:gd name="T5" fmla="*/ 353 h 398"/>
                <a:gd name="T6" fmla="*/ 171 w 342"/>
                <a:gd name="T7" fmla="*/ 398 h 398"/>
                <a:gd name="T8" fmla="*/ 295 w 342"/>
                <a:gd name="T9" fmla="*/ 353 h 398"/>
                <a:gd name="T10" fmla="*/ 342 w 342"/>
                <a:gd name="T11" fmla="*/ 232 h 398"/>
                <a:gd name="T12" fmla="*/ 342 w 342"/>
                <a:gd name="T13" fmla="*/ 0 h 398"/>
                <a:gd name="T14" fmla="*/ 248 w 342"/>
                <a:gd name="T15" fmla="*/ 0 h 398"/>
                <a:gd name="T16" fmla="*/ 248 w 342"/>
                <a:gd name="T17" fmla="*/ 225 h 398"/>
                <a:gd name="T18" fmla="*/ 228 w 342"/>
                <a:gd name="T19" fmla="*/ 293 h 398"/>
                <a:gd name="T20" fmla="*/ 171 w 342"/>
                <a:gd name="T21" fmla="*/ 316 h 398"/>
                <a:gd name="T22" fmla="*/ 114 w 342"/>
                <a:gd name="T23" fmla="*/ 293 h 398"/>
                <a:gd name="T24" fmla="*/ 94 w 342"/>
                <a:gd name="T25" fmla="*/ 225 h 398"/>
                <a:gd name="T26" fmla="*/ 94 w 342"/>
                <a:gd name="T27" fmla="*/ 0 h 398"/>
                <a:gd name="T28" fmla="*/ 0 w 342"/>
                <a:gd name="T2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2" h="398">
                  <a:moveTo>
                    <a:pt x="0" y="0"/>
                  </a:moveTo>
                  <a:cubicBezTo>
                    <a:pt x="0" y="232"/>
                    <a:pt x="0" y="232"/>
                    <a:pt x="0" y="232"/>
                  </a:cubicBezTo>
                  <a:cubicBezTo>
                    <a:pt x="0" y="282"/>
                    <a:pt x="15" y="323"/>
                    <a:pt x="47" y="353"/>
                  </a:cubicBezTo>
                  <a:cubicBezTo>
                    <a:pt x="79" y="383"/>
                    <a:pt x="120" y="398"/>
                    <a:pt x="171" y="398"/>
                  </a:cubicBezTo>
                  <a:cubicBezTo>
                    <a:pt x="222" y="398"/>
                    <a:pt x="263" y="383"/>
                    <a:pt x="295" y="353"/>
                  </a:cubicBezTo>
                  <a:cubicBezTo>
                    <a:pt x="327" y="323"/>
                    <a:pt x="342" y="282"/>
                    <a:pt x="342" y="232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225"/>
                    <a:pt x="248" y="225"/>
                    <a:pt x="248" y="225"/>
                  </a:cubicBezTo>
                  <a:cubicBezTo>
                    <a:pt x="248" y="255"/>
                    <a:pt x="241" y="278"/>
                    <a:pt x="228" y="293"/>
                  </a:cubicBezTo>
                  <a:cubicBezTo>
                    <a:pt x="215" y="309"/>
                    <a:pt x="196" y="316"/>
                    <a:pt x="171" y="316"/>
                  </a:cubicBezTo>
                  <a:cubicBezTo>
                    <a:pt x="146" y="316"/>
                    <a:pt x="127" y="309"/>
                    <a:pt x="114" y="293"/>
                  </a:cubicBezTo>
                  <a:cubicBezTo>
                    <a:pt x="101" y="278"/>
                    <a:pt x="94" y="255"/>
                    <a:pt x="94" y="225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264" y="1766"/>
              <a:ext cx="359" cy="690"/>
            </a:xfrm>
            <a:custGeom>
              <a:avLst/>
              <a:gdLst>
                <a:gd name="T0" fmla="*/ 108 w 262"/>
                <a:gd name="T1" fmla="*/ 0 h 502"/>
                <a:gd name="T2" fmla="*/ 63 w 262"/>
                <a:gd name="T3" fmla="*/ 74 h 502"/>
                <a:gd name="T4" fmla="*/ 0 w 262"/>
                <a:gd name="T5" fmla="*/ 120 h 502"/>
                <a:gd name="T6" fmla="*/ 0 w 262"/>
                <a:gd name="T7" fmla="*/ 164 h 502"/>
                <a:gd name="T8" fmla="*/ 53 w 262"/>
                <a:gd name="T9" fmla="*/ 164 h 502"/>
                <a:gd name="T10" fmla="*/ 53 w 262"/>
                <a:gd name="T11" fmla="*/ 369 h 502"/>
                <a:gd name="T12" fmla="*/ 86 w 262"/>
                <a:gd name="T13" fmla="*/ 469 h 502"/>
                <a:gd name="T14" fmla="*/ 182 w 262"/>
                <a:gd name="T15" fmla="*/ 502 h 502"/>
                <a:gd name="T16" fmla="*/ 223 w 262"/>
                <a:gd name="T17" fmla="*/ 496 h 502"/>
                <a:gd name="T18" fmla="*/ 262 w 262"/>
                <a:gd name="T19" fmla="*/ 482 h 502"/>
                <a:gd name="T20" fmla="*/ 262 w 262"/>
                <a:gd name="T21" fmla="*/ 404 h 502"/>
                <a:gd name="T22" fmla="*/ 249 w 262"/>
                <a:gd name="T23" fmla="*/ 404 h 502"/>
                <a:gd name="T24" fmla="*/ 221 w 262"/>
                <a:gd name="T25" fmla="*/ 418 h 502"/>
                <a:gd name="T26" fmla="*/ 193 w 262"/>
                <a:gd name="T27" fmla="*/ 422 h 502"/>
                <a:gd name="T28" fmla="*/ 160 w 262"/>
                <a:gd name="T29" fmla="*/ 411 h 502"/>
                <a:gd name="T30" fmla="*/ 150 w 262"/>
                <a:gd name="T31" fmla="*/ 378 h 502"/>
                <a:gd name="T32" fmla="*/ 150 w 262"/>
                <a:gd name="T33" fmla="*/ 164 h 502"/>
                <a:gd name="T34" fmla="*/ 250 w 262"/>
                <a:gd name="T35" fmla="*/ 164 h 502"/>
                <a:gd name="T36" fmla="*/ 250 w 262"/>
                <a:gd name="T37" fmla="*/ 89 h 502"/>
                <a:gd name="T38" fmla="*/ 150 w 262"/>
                <a:gd name="T39" fmla="*/ 89 h 502"/>
                <a:gd name="T40" fmla="*/ 150 w 262"/>
                <a:gd name="T41" fmla="*/ 0 h 502"/>
                <a:gd name="T42" fmla="*/ 108 w 262"/>
                <a:gd name="T4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502">
                  <a:moveTo>
                    <a:pt x="108" y="0"/>
                  </a:moveTo>
                  <a:cubicBezTo>
                    <a:pt x="95" y="31"/>
                    <a:pt x="80" y="56"/>
                    <a:pt x="63" y="74"/>
                  </a:cubicBezTo>
                  <a:cubicBezTo>
                    <a:pt x="46" y="93"/>
                    <a:pt x="25" y="108"/>
                    <a:pt x="0" y="12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53" y="369"/>
                    <a:pt x="53" y="369"/>
                    <a:pt x="53" y="369"/>
                  </a:cubicBezTo>
                  <a:cubicBezTo>
                    <a:pt x="53" y="413"/>
                    <a:pt x="64" y="447"/>
                    <a:pt x="86" y="469"/>
                  </a:cubicBezTo>
                  <a:cubicBezTo>
                    <a:pt x="107" y="491"/>
                    <a:pt x="140" y="502"/>
                    <a:pt x="182" y="502"/>
                  </a:cubicBezTo>
                  <a:cubicBezTo>
                    <a:pt x="193" y="502"/>
                    <a:pt x="207" y="500"/>
                    <a:pt x="223" y="496"/>
                  </a:cubicBezTo>
                  <a:cubicBezTo>
                    <a:pt x="240" y="492"/>
                    <a:pt x="252" y="487"/>
                    <a:pt x="262" y="482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49" y="404"/>
                    <a:pt x="249" y="404"/>
                    <a:pt x="249" y="404"/>
                  </a:cubicBezTo>
                  <a:cubicBezTo>
                    <a:pt x="239" y="410"/>
                    <a:pt x="230" y="415"/>
                    <a:pt x="221" y="418"/>
                  </a:cubicBezTo>
                  <a:cubicBezTo>
                    <a:pt x="212" y="421"/>
                    <a:pt x="203" y="422"/>
                    <a:pt x="193" y="422"/>
                  </a:cubicBezTo>
                  <a:cubicBezTo>
                    <a:pt x="178" y="422"/>
                    <a:pt x="168" y="418"/>
                    <a:pt x="160" y="411"/>
                  </a:cubicBezTo>
                  <a:cubicBezTo>
                    <a:pt x="153" y="404"/>
                    <a:pt x="150" y="393"/>
                    <a:pt x="150" y="37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0" y="89"/>
                    <a:pt x="250" y="89"/>
                    <a:pt x="250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673" y="1887"/>
              <a:ext cx="556" cy="576"/>
            </a:xfrm>
            <a:custGeom>
              <a:avLst/>
              <a:gdLst>
                <a:gd name="T0" fmla="*/ 309 w 405"/>
                <a:gd name="T1" fmla="*/ 209 h 419"/>
                <a:gd name="T2" fmla="*/ 280 w 405"/>
                <a:gd name="T3" fmla="*/ 304 h 419"/>
                <a:gd name="T4" fmla="*/ 202 w 405"/>
                <a:gd name="T5" fmla="*/ 340 h 419"/>
                <a:gd name="T6" fmla="*/ 124 w 405"/>
                <a:gd name="T7" fmla="*/ 304 h 419"/>
                <a:gd name="T8" fmla="*/ 96 w 405"/>
                <a:gd name="T9" fmla="*/ 209 h 419"/>
                <a:gd name="T10" fmla="*/ 124 w 405"/>
                <a:gd name="T11" fmla="*/ 114 h 419"/>
                <a:gd name="T12" fmla="*/ 202 w 405"/>
                <a:gd name="T13" fmla="*/ 79 h 419"/>
                <a:gd name="T14" fmla="*/ 280 w 405"/>
                <a:gd name="T15" fmla="*/ 114 h 419"/>
                <a:gd name="T16" fmla="*/ 309 w 405"/>
                <a:gd name="T17" fmla="*/ 209 h 419"/>
                <a:gd name="T18" fmla="*/ 405 w 405"/>
                <a:gd name="T19" fmla="*/ 217 h 419"/>
                <a:gd name="T20" fmla="*/ 405 w 405"/>
                <a:gd name="T21" fmla="*/ 203 h 419"/>
                <a:gd name="T22" fmla="*/ 347 w 405"/>
                <a:gd name="T23" fmla="*/ 56 h 419"/>
                <a:gd name="T24" fmla="*/ 201 w 405"/>
                <a:gd name="T25" fmla="*/ 0 h 419"/>
                <a:gd name="T26" fmla="*/ 57 w 405"/>
                <a:gd name="T27" fmla="*/ 56 h 419"/>
                <a:gd name="T28" fmla="*/ 0 w 405"/>
                <a:gd name="T29" fmla="*/ 203 h 419"/>
                <a:gd name="T30" fmla="*/ 0 w 405"/>
                <a:gd name="T31" fmla="*/ 217 h 419"/>
                <a:gd name="T32" fmla="*/ 57 w 405"/>
                <a:gd name="T33" fmla="*/ 363 h 419"/>
                <a:gd name="T34" fmla="*/ 201 w 405"/>
                <a:gd name="T35" fmla="*/ 419 h 419"/>
                <a:gd name="T36" fmla="*/ 347 w 405"/>
                <a:gd name="T37" fmla="*/ 363 h 419"/>
                <a:gd name="T38" fmla="*/ 405 w 405"/>
                <a:gd name="T39" fmla="*/ 2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5" h="419">
                  <a:moveTo>
                    <a:pt x="309" y="209"/>
                  </a:moveTo>
                  <a:cubicBezTo>
                    <a:pt x="309" y="249"/>
                    <a:pt x="299" y="281"/>
                    <a:pt x="280" y="304"/>
                  </a:cubicBezTo>
                  <a:cubicBezTo>
                    <a:pt x="261" y="328"/>
                    <a:pt x="235" y="340"/>
                    <a:pt x="202" y="340"/>
                  </a:cubicBezTo>
                  <a:cubicBezTo>
                    <a:pt x="169" y="340"/>
                    <a:pt x="143" y="328"/>
                    <a:pt x="124" y="304"/>
                  </a:cubicBezTo>
                  <a:cubicBezTo>
                    <a:pt x="106" y="281"/>
                    <a:pt x="96" y="249"/>
                    <a:pt x="96" y="209"/>
                  </a:cubicBezTo>
                  <a:cubicBezTo>
                    <a:pt x="96" y="169"/>
                    <a:pt x="106" y="138"/>
                    <a:pt x="124" y="114"/>
                  </a:cubicBezTo>
                  <a:cubicBezTo>
                    <a:pt x="143" y="91"/>
                    <a:pt x="169" y="79"/>
                    <a:pt x="202" y="79"/>
                  </a:cubicBezTo>
                  <a:cubicBezTo>
                    <a:pt x="235" y="79"/>
                    <a:pt x="261" y="91"/>
                    <a:pt x="280" y="114"/>
                  </a:cubicBezTo>
                  <a:cubicBezTo>
                    <a:pt x="299" y="138"/>
                    <a:pt x="309" y="169"/>
                    <a:pt x="309" y="209"/>
                  </a:cubicBezTo>
                  <a:moveTo>
                    <a:pt x="405" y="217"/>
                  </a:moveTo>
                  <a:cubicBezTo>
                    <a:pt x="405" y="203"/>
                    <a:pt x="405" y="203"/>
                    <a:pt x="405" y="203"/>
                  </a:cubicBezTo>
                  <a:cubicBezTo>
                    <a:pt x="405" y="143"/>
                    <a:pt x="386" y="94"/>
                    <a:pt x="347" y="56"/>
                  </a:cubicBezTo>
                  <a:cubicBezTo>
                    <a:pt x="308" y="19"/>
                    <a:pt x="259" y="0"/>
                    <a:pt x="201" y="0"/>
                  </a:cubicBezTo>
                  <a:cubicBezTo>
                    <a:pt x="143" y="0"/>
                    <a:pt x="95" y="19"/>
                    <a:pt x="57" y="56"/>
                  </a:cubicBezTo>
                  <a:cubicBezTo>
                    <a:pt x="19" y="94"/>
                    <a:pt x="0" y="143"/>
                    <a:pt x="0" y="20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77"/>
                    <a:pt x="19" y="326"/>
                    <a:pt x="57" y="363"/>
                  </a:cubicBezTo>
                  <a:cubicBezTo>
                    <a:pt x="95" y="401"/>
                    <a:pt x="143" y="419"/>
                    <a:pt x="201" y="419"/>
                  </a:cubicBezTo>
                  <a:cubicBezTo>
                    <a:pt x="259" y="419"/>
                    <a:pt x="308" y="401"/>
                    <a:pt x="347" y="363"/>
                  </a:cubicBezTo>
                  <a:cubicBezTo>
                    <a:pt x="386" y="325"/>
                    <a:pt x="405" y="277"/>
                    <a:pt x="405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184" y="1726"/>
              <a:ext cx="545" cy="721"/>
            </a:xfrm>
            <a:custGeom>
              <a:avLst/>
              <a:gdLst>
                <a:gd name="T0" fmla="*/ 209 w 545"/>
                <a:gd name="T1" fmla="*/ 721 h 721"/>
                <a:gd name="T2" fmla="*/ 345 w 545"/>
                <a:gd name="T3" fmla="*/ 721 h 721"/>
                <a:gd name="T4" fmla="*/ 345 w 545"/>
                <a:gd name="T5" fmla="*/ 118 h 721"/>
                <a:gd name="T6" fmla="*/ 545 w 545"/>
                <a:gd name="T7" fmla="*/ 118 h 721"/>
                <a:gd name="T8" fmla="*/ 545 w 545"/>
                <a:gd name="T9" fmla="*/ 0 h 721"/>
                <a:gd name="T10" fmla="*/ 0 w 545"/>
                <a:gd name="T11" fmla="*/ 0 h 721"/>
                <a:gd name="T12" fmla="*/ 0 w 545"/>
                <a:gd name="T13" fmla="*/ 118 h 721"/>
                <a:gd name="T14" fmla="*/ 209 w 545"/>
                <a:gd name="T15" fmla="*/ 118 h 721"/>
                <a:gd name="T16" fmla="*/ 209 w 545"/>
                <a:gd name="T17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21">
                  <a:moveTo>
                    <a:pt x="209" y="721"/>
                  </a:moveTo>
                  <a:lnTo>
                    <a:pt x="345" y="721"/>
                  </a:lnTo>
                  <a:lnTo>
                    <a:pt x="345" y="118"/>
                  </a:lnTo>
                  <a:lnTo>
                    <a:pt x="545" y="118"/>
                  </a:lnTo>
                  <a:lnTo>
                    <a:pt x="545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209" y="118"/>
                  </a:lnTo>
                  <a:lnTo>
                    <a:pt x="209" y="7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754" y="1899"/>
              <a:ext cx="316" cy="548"/>
            </a:xfrm>
            <a:custGeom>
              <a:avLst/>
              <a:gdLst>
                <a:gd name="T0" fmla="*/ 118 w 230"/>
                <a:gd name="T1" fmla="*/ 119 h 398"/>
                <a:gd name="T2" fmla="*/ 195 w 230"/>
                <a:gd name="T3" fmla="*/ 96 h 398"/>
                <a:gd name="T4" fmla="*/ 230 w 230"/>
                <a:gd name="T5" fmla="*/ 96 h 398"/>
                <a:gd name="T6" fmla="*/ 230 w 230"/>
                <a:gd name="T7" fmla="*/ 2 h 398"/>
                <a:gd name="T8" fmla="*/ 216 w 230"/>
                <a:gd name="T9" fmla="*/ 0 h 398"/>
                <a:gd name="T10" fmla="*/ 199 w 230"/>
                <a:gd name="T11" fmla="*/ 0 h 398"/>
                <a:gd name="T12" fmla="*/ 128 w 230"/>
                <a:gd name="T13" fmla="*/ 21 h 398"/>
                <a:gd name="T14" fmla="*/ 90 w 230"/>
                <a:gd name="T15" fmla="*/ 79 h 398"/>
                <a:gd name="T16" fmla="*/ 88 w 230"/>
                <a:gd name="T17" fmla="*/ 79 h 398"/>
                <a:gd name="T18" fmla="*/ 68 w 230"/>
                <a:gd name="T19" fmla="*/ 3 h 398"/>
                <a:gd name="T20" fmla="*/ 0 w 230"/>
                <a:gd name="T21" fmla="*/ 3 h 398"/>
                <a:gd name="T22" fmla="*/ 0 w 230"/>
                <a:gd name="T23" fmla="*/ 398 h 398"/>
                <a:gd name="T24" fmla="*/ 95 w 230"/>
                <a:gd name="T25" fmla="*/ 398 h 398"/>
                <a:gd name="T26" fmla="*/ 95 w 230"/>
                <a:gd name="T27" fmla="*/ 209 h 398"/>
                <a:gd name="T28" fmla="*/ 118 w 230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98">
                  <a:moveTo>
                    <a:pt x="118" y="119"/>
                  </a:moveTo>
                  <a:cubicBezTo>
                    <a:pt x="134" y="104"/>
                    <a:pt x="159" y="96"/>
                    <a:pt x="195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1"/>
                    <a:pt x="222" y="1"/>
                    <a:pt x="216" y="0"/>
                  </a:cubicBezTo>
                  <a:cubicBezTo>
                    <a:pt x="210" y="0"/>
                    <a:pt x="204" y="0"/>
                    <a:pt x="199" y="0"/>
                  </a:cubicBezTo>
                  <a:cubicBezTo>
                    <a:pt x="171" y="0"/>
                    <a:pt x="148" y="7"/>
                    <a:pt x="128" y="21"/>
                  </a:cubicBezTo>
                  <a:cubicBezTo>
                    <a:pt x="108" y="35"/>
                    <a:pt x="95" y="54"/>
                    <a:pt x="90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5" y="398"/>
                    <a:pt x="95" y="398"/>
                    <a:pt x="95" y="398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165"/>
                    <a:pt x="103" y="135"/>
                    <a:pt x="1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5399" y="1887"/>
              <a:ext cx="529" cy="576"/>
            </a:xfrm>
            <a:custGeom>
              <a:avLst/>
              <a:gdLst>
                <a:gd name="T0" fmla="*/ 288 w 385"/>
                <a:gd name="T1" fmla="*/ 164 h 419"/>
                <a:gd name="T2" fmla="*/ 100 w 385"/>
                <a:gd name="T3" fmla="*/ 164 h 419"/>
                <a:gd name="T4" fmla="*/ 135 w 385"/>
                <a:gd name="T5" fmla="*/ 99 h 419"/>
                <a:gd name="T6" fmla="*/ 200 w 385"/>
                <a:gd name="T7" fmla="*/ 78 h 419"/>
                <a:gd name="T8" fmla="*/ 262 w 385"/>
                <a:gd name="T9" fmla="*/ 101 h 419"/>
                <a:gd name="T10" fmla="*/ 288 w 385"/>
                <a:gd name="T11" fmla="*/ 164 h 419"/>
                <a:gd name="T12" fmla="*/ 385 w 385"/>
                <a:gd name="T13" fmla="*/ 218 h 419"/>
                <a:gd name="T14" fmla="*/ 385 w 385"/>
                <a:gd name="T15" fmla="*/ 199 h 419"/>
                <a:gd name="T16" fmla="*/ 333 w 385"/>
                <a:gd name="T17" fmla="*/ 55 h 419"/>
                <a:gd name="T18" fmla="*/ 197 w 385"/>
                <a:gd name="T19" fmla="*/ 0 h 419"/>
                <a:gd name="T20" fmla="*/ 56 w 385"/>
                <a:gd name="T21" fmla="*/ 58 h 419"/>
                <a:gd name="T22" fmla="*/ 0 w 385"/>
                <a:gd name="T23" fmla="*/ 204 h 419"/>
                <a:gd name="T24" fmla="*/ 0 w 385"/>
                <a:gd name="T25" fmla="*/ 216 h 419"/>
                <a:gd name="T26" fmla="*/ 56 w 385"/>
                <a:gd name="T27" fmla="*/ 362 h 419"/>
                <a:gd name="T28" fmla="*/ 197 w 385"/>
                <a:gd name="T29" fmla="*/ 419 h 419"/>
                <a:gd name="T30" fmla="*/ 318 w 385"/>
                <a:gd name="T31" fmla="*/ 386 h 419"/>
                <a:gd name="T32" fmla="*/ 377 w 385"/>
                <a:gd name="T33" fmla="*/ 305 h 419"/>
                <a:gd name="T34" fmla="*/ 280 w 385"/>
                <a:gd name="T35" fmla="*/ 305 h 419"/>
                <a:gd name="T36" fmla="*/ 255 w 385"/>
                <a:gd name="T37" fmla="*/ 329 h 419"/>
                <a:gd name="T38" fmla="*/ 201 w 385"/>
                <a:gd name="T39" fmla="*/ 341 h 419"/>
                <a:gd name="T40" fmla="*/ 131 w 385"/>
                <a:gd name="T41" fmla="*/ 314 h 419"/>
                <a:gd name="T42" fmla="*/ 98 w 385"/>
                <a:gd name="T43" fmla="*/ 239 h 419"/>
                <a:gd name="T44" fmla="*/ 384 w 385"/>
                <a:gd name="T45" fmla="*/ 239 h 419"/>
                <a:gd name="T46" fmla="*/ 385 w 385"/>
                <a:gd name="T47" fmla="*/ 21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5" h="419">
                  <a:moveTo>
                    <a:pt x="288" y="164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07" y="135"/>
                    <a:pt x="119" y="114"/>
                    <a:pt x="135" y="99"/>
                  </a:cubicBezTo>
                  <a:cubicBezTo>
                    <a:pt x="152" y="85"/>
                    <a:pt x="173" y="78"/>
                    <a:pt x="200" y="78"/>
                  </a:cubicBezTo>
                  <a:cubicBezTo>
                    <a:pt x="226" y="78"/>
                    <a:pt x="246" y="86"/>
                    <a:pt x="262" y="101"/>
                  </a:cubicBezTo>
                  <a:cubicBezTo>
                    <a:pt x="277" y="116"/>
                    <a:pt x="286" y="137"/>
                    <a:pt x="288" y="164"/>
                  </a:cubicBezTo>
                  <a:moveTo>
                    <a:pt x="385" y="218"/>
                  </a:moveTo>
                  <a:cubicBezTo>
                    <a:pt x="385" y="211"/>
                    <a:pt x="385" y="205"/>
                    <a:pt x="385" y="199"/>
                  </a:cubicBezTo>
                  <a:cubicBezTo>
                    <a:pt x="385" y="140"/>
                    <a:pt x="368" y="92"/>
                    <a:pt x="333" y="55"/>
                  </a:cubicBezTo>
                  <a:cubicBezTo>
                    <a:pt x="297" y="18"/>
                    <a:pt x="252" y="0"/>
                    <a:pt x="197" y="0"/>
                  </a:cubicBezTo>
                  <a:cubicBezTo>
                    <a:pt x="141" y="0"/>
                    <a:pt x="94" y="19"/>
                    <a:pt x="56" y="58"/>
                  </a:cubicBezTo>
                  <a:cubicBezTo>
                    <a:pt x="19" y="97"/>
                    <a:pt x="0" y="145"/>
                    <a:pt x="0" y="20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75"/>
                    <a:pt x="19" y="323"/>
                    <a:pt x="56" y="362"/>
                  </a:cubicBezTo>
                  <a:cubicBezTo>
                    <a:pt x="94" y="400"/>
                    <a:pt x="141" y="419"/>
                    <a:pt x="197" y="419"/>
                  </a:cubicBezTo>
                  <a:cubicBezTo>
                    <a:pt x="245" y="419"/>
                    <a:pt x="285" y="408"/>
                    <a:pt x="318" y="386"/>
                  </a:cubicBezTo>
                  <a:cubicBezTo>
                    <a:pt x="346" y="367"/>
                    <a:pt x="366" y="340"/>
                    <a:pt x="377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73" y="316"/>
                    <a:pt x="265" y="324"/>
                    <a:pt x="255" y="329"/>
                  </a:cubicBezTo>
                  <a:cubicBezTo>
                    <a:pt x="241" y="337"/>
                    <a:pt x="223" y="341"/>
                    <a:pt x="201" y="341"/>
                  </a:cubicBezTo>
                  <a:cubicBezTo>
                    <a:pt x="172" y="341"/>
                    <a:pt x="149" y="332"/>
                    <a:pt x="131" y="314"/>
                  </a:cubicBezTo>
                  <a:cubicBezTo>
                    <a:pt x="113" y="296"/>
                    <a:pt x="102" y="271"/>
                    <a:pt x="98" y="239"/>
                  </a:cubicBezTo>
                  <a:cubicBezTo>
                    <a:pt x="384" y="239"/>
                    <a:pt x="384" y="239"/>
                    <a:pt x="384" y="239"/>
                  </a:cubicBezTo>
                  <a:cubicBezTo>
                    <a:pt x="384" y="232"/>
                    <a:pt x="385" y="225"/>
                    <a:pt x="385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6019" y="1899"/>
              <a:ext cx="317" cy="548"/>
            </a:xfrm>
            <a:custGeom>
              <a:avLst/>
              <a:gdLst>
                <a:gd name="T0" fmla="*/ 119 w 231"/>
                <a:gd name="T1" fmla="*/ 119 h 398"/>
                <a:gd name="T2" fmla="*/ 196 w 231"/>
                <a:gd name="T3" fmla="*/ 96 h 398"/>
                <a:gd name="T4" fmla="*/ 231 w 231"/>
                <a:gd name="T5" fmla="*/ 96 h 398"/>
                <a:gd name="T6" fmla="*/ 231 w 231"/>
                <a:gd name="T7" fmla="*/ 2 h 398"/>
                <a:gd name="T8" fmla="*/ 217 w 231"/>
                <a:gd name="T9" fmla="*/ 0 h 398"/>
                <a:gd name="T10" fmla="*/ 199 w 231"/>
                <a:gd name="T11" fmla="*/ 0 h 398"/>
                <a:gd name="T12" fmla="*/ 128 w 231"/>
                <a:gd name="T13" fmla="*/ 21 h 398"/>
                <a:gd name="T14" fmla="*/ 90 w 231"/>
                <a:gd name="T15" fmla="*/ 79 h 398"/>
                <a:gd name="T16" fmla="*/ 89 w 231"/>
                <a:gd name="T17" fmla="*/ 79 h 398"/>
                <a:gd name="T18" fmla="*/ 68 w 231"/>
                <a:gd name="T19" fmla="*/ 3 h 398"/>
                <a:gd name="T20" fmla="*/ 0 w 231"/>
                <a:gd name="T21" fmla="*/ 3 h 398"/>
                <a:gd name="T22" fmla="*/ 0 w 231"/>
                <a:gd name="T23" fmla="*/ 398 h 398"/>
                <a:gd name="T24" fmla="*/ 96 w 231"/>
                <a:gd name="T25" fmla="*/ 398 h 398"/>
                <a:gd name="T26" fmla="*/ 96 w 231"/>
                <a:gd name="T27" fmla="*/ 209 h 398"/>
                <a:gd name="T28" fmla="*/ 119 w 231"/>
                <a:gd name="T29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98">
                  <a:moveTo>
                    <a:pt x="119" y="119"/>
                  </a:moveTo>
                  <a:cubicBezTo>
                    <a:pt x="135" y="104"/>
                    <a:pt x="160" y="96"/>
                    <a:pt x="196" y="96"/>
                  </a:cubicBezTo>
                  <a:cubicBezTo>
                    <a:pt x="231" y="96"/>
                    <a:pt x="231" y="96"/>
                    <a:pt x="231" y="96"/>
                  </a:cubicBezTo>
                  <a:cubicBezTo>
                    <a:pt x="231" y="2"/>
                    <a:pt x="231" y="2"/>
                    <a:pt x="231" y="2"/>
                  </a:cubicBezTo>
                  <a:cubicBezTo>
                    <a:pt x="228" y="1"/>
                    <a:pt x="223" y="1"/>
                    <a:pt x="217" y="0"/>
                  </a:cubicBezTo>
                  <a:cubicBezTo>
                    <a:pt x="211" y="0"/>
                    <a:pt x="205" y="0"/>
                    <a:pt x="199" y="0"/>
                  </a:cubicBezTo>
                  <a:cubicBezTo>
                    <a:pt x="172" y="0"/>
                    <a:pt x="148" y="7"/>
                    <a:pt x="128" y="21"/>
                  </a:cubicBezTo>
                  <a:cubicBezTo>
                    <a:pt x="108" y="35"/>
                    <a:pt x="96" y="54"/>
                    <a:pt x="90" y="79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96" y="398"/>
                    <a:pt x="96" y="398"/>
                    <a:pt x="96" y="398"/>
                  </a:cubicBezTo>
                  <a:cubicBezTo>
                    <a:pt x="96" y="209"/>
                    <a:pt x="96" y="209"/>
                    <a:pt x="96" y="209"/>
                  </a:cubicBezTo>
                  <a:cubicBezTo>
                    <a:pt x="96" y="165"/>
                    <a:pt x="104" y="135"/>
                    <a:pt x="119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08" y="1740"/>
              <a:ext cx="699" cy="707"/>
            </a:xfrm>
            <a:custGeom>
              <a:avLst/>
              <a:gdLst>
                <a:gd name="T0" fmla="*/ 327 w 509"/>
                <a:gd name="T1" fmla="*/ 301 h 514"/>
                <a:gd name="T2" fmla="*/ 179 w 509"/>
                <a:gd name="T3" fmla="*/ 301 h 514"/>
                <a:gd name="T4" fmla="*/ 225 w 509"/>
                <a:gd name="T5" fmla="*/ 177 h 514"/>
                <a:gd name="T6" fmla="*/ 243 w 509"/>
                <a:gd name="T7" fmla="*/ 128 h 514"/>
                <a:gd name="T8" fmla="*/ 252 w 509"/>
                <a:gd name="T9" fmla="*/ 98 h 514"/>
                <a:gd name="T10" fmla="*/ 254 w 509"/>
                <a:gd name="T11" fmla="*/ 98 h 514"/>
                <a:gd name="T12" fmla="*/ 260 w 509"/>
                <a:gd name="T13" fmla="*/ 118 h 514"/>
                <a:gd name="T14" fmla="*/ 281 w 509"/>
                <a:gd name="T15" fmla="*/ 177 h 514"/>
                <a:gd name="T16" fmla="*/ 327 w 509"/>
                <a:gd name="T17" fmla="*/ 301 h 514"/>
                <a:gd name="T18" fmla="*/ 509 w 509"/>
                <a:gd name="T19" fmla="*/ 514 h 514"/>
                <a:gd name="T20" fmla="*/ 509 w 509"/>
                <a:gd name="T21" fmla="*/ 501 h 514"/>
                <a:gd name="T22" fmla="*/ 307 w 509"/>
                <a:gd name="T23" fmla="*/ 0 h 514"/>
                <a:gd name="T24" fmla="*/ 202 w 509"/>
                <a:gd name="T25" fmla="*/ 0 h 514"/>
                <a:gd name="T26" fmla="*/ 0 w 509"/>
                <a:gd name="T27" fmla="*/ 501 h 514"/>
                <a:gd name="T28" fmla="*/ 0 w 509"/>
                <a:gd name="T29" fmla="*/ 514 h 514"/>
                <a:gd name="T30" fmla="*/ 98 w 509"/>
                <a:gd name="T31" fmla="*/ 514 h 514"/>
                <a:gd name="T32" fmla="*/ 138 w 509"/>
                <a:gd name="T33" fmla="*/ 410 h 514"/>
                <a:gd name="T34" fmla="*/ 146 w 509"/>
                <a:gd name="T35" fmla="*/ 387 h 514"/>
                <a:gd name="T36" fmla="*/ 359 w 509"/>
                <a:gd name="T37" fmla="*/ 387 h 514"/>
                <a:gd name="T38" fmla="*/ 367 w 509"/>
                <a:gd name="T39" fmla="*/ 410 h 514"/>
                <a:gd name="T40" fmla="*/ 367 w 509"/>
                <a:gd name="T41" fmla="*/ 410 h 514"/>
                <a:gd name="T42" fmla="*/ 407 w 509"/>
                <a:gd name="T43" fmla="*/ 514 h 514"/>
                <a:gd name="T44" fmla="*/ 509 w 509"/>
                <a:gd name="T4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9" h="514">
                  <a:moveTo>
                    <a:pt x="327" y="301"/>
                  </a:moveTo>
                  <a:cubicBezTo>
                    <a:pt x="179" y="301"/>
                    <a:pt x="179" y="301"/>
                    <a:pt x="179" y="301"/>
                  </a:cubicBezTo>
                  <a:cubicBezTo>
                    <a:pt x="225" y="177"/>
                    <a:pt x="225" y="177"/>
                    <a:pt x="225" y="177"/>
                  </a:cubicBezTo>
                  <a:cubicBezTo>
                    <a:pt x="234" y="155"/>
                    <a:pt x="240" y="139"/>
                    <a:pt x="243" y="128"/>
                  </a:cubicBezTo>
                  <a:cubicBezTo>
                    <a:pt x="247" y="117"/>
                    <a:pt x="250" y="107"/>
                    <a:pt x="252" y="9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5" y="105"/>
                    <a:pt x="257" y="111"/>
                    <a:pt x="260" y="118"/>
                  </a:cubicBezTo>
                  <a:cubicBezTo>
                    <a:pt x="262" y="125"/>
                    <a:pt x="269" y="145"/>
                    <a:pt x="281" y="177"/>
                  </a:cubicBezTo>
                  <a:lnTo>
                    <a:pt x="327" y="301"/>
                  </a:lnTo>
                  <a:close/>
                  <a:moveTo>
                    <a:pt x="509" y="514"/>
                  </a:moveTo>
                  <a:cubicBezTo>
                    <a:pt x="509" y="501"/>
                    <a:pt x="509" y="501"/>
                    <a:pt x="509" y="501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0" y="501"/>
                    <a:pt x="0" y="501"/>
                    <a:pt x="0" y="501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8" y="514"/>
                    <a:pt x="98" y="514"/>
                    <a:pt x="98" y="514"/>
                  </a:cubicBezTo>
                  <a:cubicBezTo>
                    <a:pt x="138" y="410"/>
                    <a:pt x="138" y="410"/>
                    <a:pt x="138" y="410"/>
                  </a:cubicBezTo>
                  <a:cubicBezTo>
                    <a:pt x="146" y="387"/>
                    <a:pt x="146" y="387"/>
                    <a:pt x="146" y="387"/>
                  </a:cubicBezTo>
                  <a:cubicBezTo>
                    <a:pt x="359" y="387"/>
                    <a:pt x="359" y="387"/>
                    <a:pt x="359" y="387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367" y="410"/>
                    <a:pt x="367" y="410"/>
                    <a:pt x="367" y="410"/>
                  </a:cubicBezTo>
                  <a:cubicBezTo>
                    <a:pt x="407" y="514"/>
                    <a:pt x="407" y="514"/>
                    <a:pt x="407" y="514"/>
                  </a:cubicBezTo>
                  <a:lnTo>
                    <a:pt x="509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65" y="1740"/>
              <a:ext cx="890" cy="293"/>
            </a:xfrm>
            <a:custGeom>
              <a:avLst/>
              <a:gdLst>
                <a:gd name="T0" fmla="*/ 648 w 648"/>
                <a:gd name="T1" fmla="*/ 0 h 213"/>
                <a:gd name="T2" fmla="*/ 185 w 648"/>
                <a:gd name="T3" fmla="*/ 0 h 213"/>
                <a:gd name="T4" fmla="*/ 185 w 648"/>
                <a:gd name="T5" fmla="*/ 0 h 213"/>
                <a:gd name="T6" fmla="*/ 46 w 648"/>
                <a:gd name="T7" fmla="*/ 99 h 213"/>
                <a:gd name="T8" fmla="*/ 46 w 648"/>
                <a:gd name="T9" fmla="*/ 99 h 213"/>
                <a:gd name="T10" fmla="*/ 0 w 648"/>
                <a:gd name="T11" fmla="*/ 213 h 213"/>
                <a:gd name="T12" fmla="*/ 563 w 648"/>
                <a:gd name="T13" fmla="*/ 213 h 213"/>
                <a:gd name="T14" fmla="*/ 648 w 648"/>
                <a:gd name="T1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3">
                  <a:moveTo>
                    <a:pt x="648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3" y="1"/>
                    <a:pt x="69" y="42"/>
                    <a:pt x="46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63" y="213"/>
                    <a:pt x="563" y="213"/>
                    <a:pt x="563" y="2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0" y="2154"/>
              <a:ext cx="890" cy="291"/>
            </a:xfrm>
            <a:custGeom>
              <a:avLst/>
              <a:gdLst>
                <a:gd name="T0" fmla="*/ 648 w 648"/>
                <a:gd name="T1" fmla="*/ 0 h 212"/>
                <a:gd name="T2" fmla="*/ 85 w 648"/>
                <a:gd name="T3" fmla="*/ 0 h 212"/>
                <a:gd name="T4" fmla="*/ 0 w 648"/>
                <a:gd name="T5" fmla="*/ 212 h 212"/>
                <a:gd name="T6" fmla="*/ 462 w 648"/>
                <a:gd name="T7" fmla="*/ 212 h 212"/>
                <a:gd name="T8" fmla="*/ 463 w 648"/>
                <a:gd name="T9" fmla="*/ 212 h 212"/>
                <a:gd name="T10" fmla="*/ 602 w 648"/>
                <a:gd name="T11" fmla="*/ 113 h 212"/>
                <a:gd name="T12" fmla="*/ 602 w 648"/>
                <a:gd name="T13" fmla="*/ 113 h 212"/>
                <a:gd name="T14" fmla="*/ 648 w 648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212">
                  <a:moveTo>
                    <a:pt x="64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462" y="212"/>
                    <a:pt x="462" y="212"/>
                    <a:pt x="462" y="212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525" y="211"/>
                    <a:pt x="579" y="171"/>
                    <a:pt x="602" y="113"/>
                  </a:cubicBezTo>
                  <a:cubicBezTo>
                    <a:pt x="602" y="113"/>
                    <a:pt x="602" y="113"/>
                    <a:pt x="602" y="113"/>
                  </a:cubicBezTo>
                  <a:lnTo>
                    <a:pt x="6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080656" y="981076"/>
            <a:ext cx="10030690" cy="4895850"/>
          </a:xfrm>
        </p:spPr>
        <p:txBody>
          <a:bodyPr anchor="ctr"/>
          <a:lstStyle>
            <a:lvl1pPr marL="0" indent="0" algn="ctr">
              <a:spcAft>
                <a:spcPts val="2400"/>
              </a:spcAft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14940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79413" y="769710"/>
            <a:ext cx="5716587" cy="4927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79413" y="1579755"/>
            <a:ext cx="11433175" cy="435654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24400" y="6383338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FB6ECAD-8D7B-814A-8E27-86A2050AFE96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413" y="376238"/>
            <a:ext cx="3214687" cy="3460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69388" y="6383338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E027A19-1292-B24F-A816-120EACE5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8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ransition>
    <p:fade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 kern="1200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accent2"/>
          </a:solidFill>
          <a:latin typeface="AT Fabriga Medium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accent2"/>
          </a:solidFill>
          <a:latin typeface="AT Fabriga Medium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accent2"/>
          </a:solidFill>
          <a:latin typeface="AT Fabriga Medium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accent2"/>
          </a:solidFill>
          <a:latin typeface="AT Fabriga Medium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accent2"/>
          </a:solidFill>
          <a:latin typeface="AT Fabriga Medium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accent2"/>
          </a:solidFill>
          <a:latin typeface="AT Fabriga Medium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accent2"/>
          </a:solidFill>
          <a:latin typeface="AT Fabriga Medium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accent2"/>
          </a:solidFill>
          <a:latin typeface="AT Fabriga Medium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ct val="0"/>
        </a:spcBef>
        <a:spcAft>
          <a:spcPts val="963"/>
        </a:spcAft>
        <a:buFont typeface="Arial" charset="0"/>
        <a:defRPr sz="20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marL="142875" indent="-142875" algn="l" rtl="0" eaLnBrk="1" fontAlgn="base" hangingPunct="1">
        <a:spcBef>
          <a:spcPct val="0"/>
        </a:spcBef>
        <a:spcAft>
          <a:spcPts val="963"/>
        </a:spcAft>
        <a:buFont typeface="Arial" charset="0"/>
        <a:buChar char="•"/>
        <a:defRPr sz="2000" kern="1200">
          <a:solidFill>
            <a:schemeClr val="accent1"/>
          </a:solidFill>
          <a:latin typeface="+mn-lt"/>
          <a:ea typeface="ＭＳ Ｐゴシック" charset="0"/>
          <a:cs typeface="AT Fabriga Medium" charset="0"/>
        </a:defRPr>
      </a:lvl2pPr>
      <a:lvl3pPr marL="288000" indent="-142875" algn="l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0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3pPr>
      <a:lvl4pPr marL="288000" algn="l" rtl="0" eaLnBrk="1" fontAlgn="base" hangingPunct="1">
        <a:spcBef>
          <a:spcPct val="0"/>
        </a:spcBef>
        <a:spcAft>
          <a:spcPts val="800"/>
        </a:spcAft>
        <a:buFont typeface="Arial" charset="0"/>
        <a:defRPr sz="2000" kern="1200">
          <a:solidFill>
            <a:schemeClr val="accent1"/>
          </a:solidFill>
          <a:latin typeface="AT Fabriga Light" pitchFamily="50" charset="0"/>
          <a:ea typeface="ＭＳ Ｐゴシック" charset="0"/>
          <a:cs typeface="AT Fabriga Light" charset="0"/>
        </a:defRPr>
      </a:lvl4pPr>
      <a:lvl5pPr marL="432000" indent="-142875" algn="l" rtl="0" eaLnBrk="1" fontAlgn="base" hangingPunct="1">
        <a:spcBef>
          <a:spcPct val="0"/>
        </a:spcBef>
        <a:spcAft>
          <a:spcPct val="0"/>
        </a:spcAft>
        <a:buFont typeface="Arial" charset="0"/>
        <a:buChar char="•"/>
        <a:defRPr sz="20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5.xml"/><Relationship Id="rId7" Type="http://schemas.microsoft.com/office/2007/relationships/hdphoto" Target="../media/hdphoto1.wdp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14.tiff"/><Relationship Id="rId9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.tiff"/><Relationship Id="rId5" Type="http://schemas.openxmlformats.org/officeDocument/2006/relationships/image" Target="../media/image4.gif"/><Relationship Id="rId4" Type="http://schemas.openxmlformats.org/officeDocument/2006/relationships/hyperlink" Target="https://svgsilh.com/image/154618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ky, person, outdoor&#10;&#10;Description automatically generated">
            <a:extLst>
              <a:ext uri="{FF2B5EF4-FFF2-40B4-BE49-F238E27FC236}">
                <a16:creationId xmlns:a16="http://schemas.microsoft.com/office/drawing/2014/main" id="{75495A00-0850-9E6F-CFE1-52CAFB39E3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4110037" y="-9515"/>
            <a:ext cx="8081963" cy="6867515"/>
          </a:xfrm>
          <a:custGeom>
            <a:avLst/>
            <a:gdLst>
              <a:gd name="connsiteX0" fmla="*/ 0 w 6100763"/>
              <a:gd name="connsiteY0" fmla="*/ 0 h 6867525"/>
              <a:gd name="connsiteX1" fmla="*/ 6100763 w 6100763"/>
              <a:gd name="connsiteY1" fmla="*/ 0 h 6867525"/>
              <a:gd name="connsiteX2" fmla="*/ 6100763 w 6100763"/>
              <a:gd name="connsiteY2" fmla="*/ 6867525 h 6867525"/>
              <a:gd name="connsiteX3" fmla="*/ 0 w 6100763"/>
              <a:gd name="connsiteY3" fmla="*/ 6867525 h 6867525"/>
              <a:gd name="connsiteX4" fmla="*/ 0 w 6100763"/>
              <a:gd name="connsiteY4" fmla="*/ 0 h 6867525"/>
              <a:gd name="connsiteX0" fmla="*/ 3470857 w 6100763"/>
              <a:gd name="connsiteY0" fmla="*/ 0 h 6873965"/>
              <a:gd name="connsiteX1" fmla="*/ 6100763 w 6100763"/>
              <a:gd name="connsiteY1" fmla="*/ 6440 h 6873965"/>
              <a:gd name="connsiteX2" fmla="*/ 6100763 w 6100763"/>
              <a:gd name="connsiteY2" fmla="*/ 6873965 h 6873965"/>
              <a:gd name="connsiteX3" fmla="*/ 0 w 6100763"/>
              <a:gd name="connsiteY3" fmla="*/ 6873965 h 6873965"/>
              <a:gd name="connsiteX4" fmla="*/ 3470857 w 6100763"/>
              <a:gd name="connsiteY4" fmla="*/ 0 h 6873965"/>
              <a:gd name="connsiteX0" fmla="*/ 2968581 w 6100763"/>
              <a:gd name="connsiteY0" fmla="*/ 0 h 6867525"/>
              <a:gd name="connsiteX1" fmla="*/ 6100763 w 6100763"/>
              <a:gd name="connsiteY1" fmla="*/ 0 h 6867525"/>
              <a:gd name="connsiteX2" fmla="*/ 6100763 w 6100763"/>
              <a:gd name="connsiteY2" fmla="*/ 6867525 h 6867525"/>
              <a:gd name="connsiteX3" fmla="*/ 0 w 6100763"/>
              <a:gd name="connsiteY3" fmla="*/ 6867525 h 6867525"/>
              <a:gd name="connsiteX4" fmla="*/ 2968581 w 6100763"/>
              <a:gd name="connsiteY4" fmla="*/ 0 h 6867525"/>
              <a:gd name="connsiteX0" fmla="*/ 2962142 w 6100763"/>
              <a:gd name="connsiteY0" fmla="*/ 0 h 6867525"/>
              <a:gd name="connsiteX1" fmla="*/ 6100763 w 6100763"/>
              <a:gd name="connsiteY1" fmla="*/ 0 h 6867525"/>
              <a:gd name="connsiteX2" fmla="*/ 6100763 w 6100763"/>
              <a:gd name="connsiteY2" fmla="*/ 6867525 h 6867525"/>
              <a:gd name="connsiteX3" fmla="*/ 0 w 6100763"/>
              <a:gd name="connsiteY3" fmla="*/ 6867525 h 6867525"/>
              <a:gd name="connsiteX4" fmla="*/ 2962142 w 6100763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0763" h="6867525">
                <a:moveTo>
                  <a:pt x="2962142" y="0"/>
                </a:moveTo>
                <a:lnTo>
                  <a:pt x="6100763" y="0"/>
                </a:lnTo>
                <a:lnTo>
                  <a:pt x="6100763" y="6867525"/>
                </a:lnTo>
                <a:lnTo>
                  <a:pt x="0" y="6867525"/>
                </a:lnTo>
                <a:lnTo>
                  <a:pt x="2962142" y="0"/>
                </a:lnTo>
                <a:close/>
              </a:path>
            </a:pathLst>
          </a:cu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24F5720-286D-AC4F-DAE6-72FC6E157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912" y="5086565"/>
            <a:ext cx="5940000" cy="1038209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Jonathan Jarrett</a:t>
            </a:r>
          </a:p>
          <a:p>
            <a:r>
              <a:rPr lang="en-US" sz="1800" dirty="0">
                <a:latin typeface="+mn-lt"/>
              </a:rPr>
              <a:t>Early Careers Developer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57ED9-562E-7A96-DBEB-721188F4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12" y="2221607"/>
            <a:ext cx="5164208" cy="2405270"/>
          </a:xfrm>
        </p:spPr>
        <p:txBody>
          <a:bodyPr wrap="square" anchor="t">
            <a:normAutofit/>
          </a:bodyPr>
          <a:lstStyle/>
          <a:p>
            <a:r>
              <a:rPr lang="en-US" sz="5400" dirty="0"/>
              <a:t>Automated User Interface  </a:t>
            </a:r>
            <a:br>
              <a:rPr lang="en-US" sz="5400" dirty="0"/>
            </a:br>
            <a:r>
              <a:rPr lang="en-US" sz="54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0717255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F325ED-2357-9221-9AEF-7361F4E86C82}"/>
              </a:ext>
            </a:extLst>
          </p:cNvPr>
          <p:cNvSpPr txBox="1"/>
          <p:nvPr/>
        </p:nvSpPr>
        <p:spPr>
          <a:xfrm>
            <a:off x="-4099454" y="487018"/>
            <a:ext cx="3163221" cy="4075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chemeClr val="tx2"/>
                </a:solidFill>
                <a:latin typeface="AT Fabriga Medium"/>
              </a:rPr>
              <a:t>Frameworks On Offer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7" y="428723"/>
            <a:ext cx="2892455" cy="817118"/>
          </a:xfrm>
          <a:prstGeom prst="rect">
            <a:avLst/>
          </a:prstGeom>
          <a:noFill/>
        </p:spPr>
      </p:pic>
      <p:pic>
        <p:nvPicPr>
          <p:cNvPr id="2050" name="Picture 2" descr="Selenium · GitHub">
            <a:extLst>
              <a:ext uri="{FF2B5EF4-FFF2-40B4-BE49-F238E27FC236}">
                <a16:creationId xmlns:a16="http://schemas.microsoft.com/office/drawing/2014/main" id="{BB5AAFBC-F720-B487-6E9F-A305D406B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17451">
            <a:off x="-6567504" y="1302232"/>
            <a:ext cx="2185544" cy="228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rlic for Babies - First Foods for Baby - Solid Starts">
            <a:extLst>
              <a:ext uri="{FF2B5EF4-FFF2-40B4-BE49-F238E27FC236}">
                <a16:creationId xmlns:a16="http://schemas.microsoft.com/office/drawing/2014/main" id="{5EC01E55-E9E9-8DFB-C92F-62DA290E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8640" y1="73760" x2="45600" y2="86880"/>
                        <a14:backgroundMark x1="45600" y1="86880" x2="51400" y2="87733"/>
                        <a14:backgroundMark x1="45240" y1="83520" x2="45240" y2="83520"/>
                        <a14:backgroundMark x1="59040" y1="85920" x2="67240" y2="81120"/>
                        <a14:backgroundMark x1="67240" y1="81120" x2="71640" y2="71093"/>
                        <a14:backgroundMark x1="61520" y1="86613" x2="52320" y2="85707"/>
                        <a14:backgroundMark x1="52320" y1="85707" x2="43960" y2="81493"/>
                        <a14:backgroundMark x1="43960" y1="81493" x2="43400" y2="81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206532" y="2931850"/>
            <a:ext cx="1325732" cy="9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me - Serenity BDD">
            <a:extLst>
              <a:ext uri="{FF2B5EF4-FFF2-40B4-BE49-F238E27FC236}">
                <a16:creationId xmlns:a16="http://schemas.microsoft.com/office/drawing/2014/main" id="{3E550A0D-C929-9FA9-B353-4B9BC8CF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71202">
            <a:off x="-6376810" y="4570739"/>
            <a:ext cx="4282207" cy="8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UTOMAÇÃO DESKTOP COM ROBOT-FRAMEWORK - USANDO SIKULI E PYWINAUTO - YouTube">
            <a:extLst>
              <a:ext uri="{FF2B5EF4-FFF2-40B4-BE49-F238E27FC236}">
                <a16:creationId xmlns:a16="http://schemas.microsoft.com/office/drawing/2014/main" id="{B8F58442-6802-D114-433E-4378EBBC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297232">
            <a:off x="-4855432" y="3812485"/>
            <a:ext cx="3950564" cy="193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st Project | End-to-end Test Automation Platform for Web, Mobile, and API  Testing Services">
            <a:extLst>
              <a:ext uri="{FF2B5EF4-FFF2-40B4-BE49-F238E27FC236}">
                <a16:creationId xmlns:a16="http://schemas.microsoft.com/office/drawing/2014/main" id="{90232BD1-61C5-BA0A-2C46-91A4738B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51810" y="1876843"/>
            <a:ext cx="2078584" cy="16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907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C2AE1-69BD-486C-22AC-CF68620ED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074" y="1884933"/>
            <a:ext cx="9813851" cy="372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7" y="428723"/>
            <a:ext cx="2892455" cy="81711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E9652-AEAB-AB1C-1F1C-DE8F35E4EE77}"/>
              </a:ext>
            </a:extLst>
          </p:cNvPr>
          <p:cNvSpPr txBox="1"/>
          <p:nvPr/>
        </p:nvSpPr>
        <p:spPr>
          <a:xfrm>
            <a:off x="1681316" y="1245841"/>
            <a:ext cx="5132439" cy="422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What do Cypress Tests look like?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19D82-15E4-B5DD-52AC-12BD2818CA9D}"/>
              </a:ext>
            </a:extLst>
          </p:cNvPr>
          <p:cNvSpPr/>
          <p:nvPr/>
        </p:nvSpPr>
        <p:spPr>
          <a:xfrm>
            <a:off x="1111673" y="1884933"/>
            <a:ext cx="9891252" cy="3727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830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C2AE1-69BD-486C-22AC-CF68620ED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074" y="1884933"/>
            <a:ext cx="9813851" cy="372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7" y="428723"/>
            <a:ext cx="2892455" cy="81711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E9652-AEAB-AB1C-1F1C-DE8F35E4EE77}"/>
              </a:ext>
            </a:extLst>
          </p:cNvPr>
          <p:cNvSpPr txBox="1"/>
          <p:nvPr/>
        </p:nvSpPr>
        <p:spPr>
          <a:xfrm>
            <a:off x="1681316" y="1245841"/>
            <a:ext cx="5132439" cy="422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What do Cypress Tests look like?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19D82-15E4-B5DD-52AC-12BD2818CA9D}"/>
              </a:ext>
            </a:extLst>
          </p:cNvPr>
          <p:cNvSpPr/>
          <p:nvPr/>
        </p:nvSpPr>
        <p:spPr>
          <a:xfrm>
            <a:off x="1111673" y="2200939"/>
            <a:ext cx="9891252" cy="341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869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C2AE1-69BD-486C-22AC-CF68620ED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074" y="1884933"/>
            <a:ext cx="9813851" cy="372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7" y="428723"/>
            <a:ext cx="2892455" cy="81711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E9652-AEAB-AB1C-1F1C-DE8F35E4EE77}"/>
              </a:ext>
            </a:extLst>
          </p:cNvPr>
          <p:cNvSpPr txBox="1"/>
          <p:nvPr/>
        </p:nvSpPr>
        <p:spPr>
          <a:xfrm>
            <a:off x="1681316" y="1245841"/>
            <a:ext cx="5132439" cy="422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What do Cypress Tests look like?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19D82-15E4-B5DD-52AC-12BD2818CA9D}"/>
              </a:ext>
            </a:extLst>
          </p:cNvPr>
          <p:cNvSpPr/>
          <p:nvPr/>
        </p:nvSpPr>
        <p:spPr>
          <a:xfrm>
            <a:off x="1111673" y="3429000"/>
            <a:ext cx="9891252" cy="2183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194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C2AE1-69BD-486C-22AC-CF68620ED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074" y="1884933"/>
            <a:ext cx="9813851" cy="372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7" y="428723"/>
            <a:ext cx="2892455" cy="81711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E9652-AEAB-AB1C-1F1C-DE8F35E4EE77}"/>
              </a:ext>
            </a:extLst>
          </p:cNvPr>
          <p:cNvSpPr txBox="1"/>
          <p:nvPr/>
        </p:nvSpPr>
        <p:spPr>
          <a:xfrm>
            <a:off x="1681316" y="1245841"/>
            <a:ext cx="5132439" cy="422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What do Cypress Tests look like?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19D82-15E4-B5DD-52AC-12BD2818CA9D}"/>
              </a:ext>
            </a:extLst>
          </p:cNvPr>
          <p:cNvSpPr/>
          <p:nvPr/>
        </p:nvSpPr>
        <p:spPr>
          <a:xfrm>
            <a:off x="1111673" y="3934046"/>
            <a:ext cx="9891252" cy="1678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881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C2AE1-69BD-486C-22AC-CF68620ED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074" y="1884933"/>
            <a:ext cx="9813851" cy="372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7" y="428723"/>
            <a:ext cx="2892455" cy="81711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E9652-AEAB-AB1C-1F1C-DE8F35E4EE77}"/>
              </a:ext>
            </a:extLst>
          </p:cNvPr>
          <p:cNvSpPr txBox="1"/>
          <p:nvPr/>
        </p:nvSpPr>
        <p:spPr>
          <a:xfrm>
            <a:off x="1681316" y="1245841"/>
            <a:ext cx="5132439" cy="422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What do Cypress Tests look like?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19D82-15E4-B5DD-52AC-12BD2818CA9D}"/>
              </a:ext>
            </a:extLst>
          </p:cNvPr>
          <p:cNvSpPr/>
          <p:nvPr/>
        </p:nvSpPr>
        <p:spPr>
          <a:xfrm>
            <a:off x="1111673" y="4242391"/>
            <a:ext cx="9891252" cy="1369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817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C2AE1-69BD-486C-22AC-CF68620ED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074" y="1884933"/>
            <a:ext cx="9813851" cy="372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7" y="428723"/>
            <a:ext cx="2892455" cy="81711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E9652-AEAB-AB1C-1F1C-DE8F35E4EE77}"/>
              </a:ext>
            </a:extLst>
          </p:cNvPr>
          <p:cNvSpPr txBox="1"/>
          <p:nvPr/>
        </p:nvSpPr>
        <p:spPr>
          <a:xfrm>
            <a:off x="1681316" y="1245841"/>
            <a:ext cx="5132439" cy="422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What do Cypress Tests look like?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19D82-15E4-B5DD-52AC-12BD2818CA9D}"/>
              </a:ext>
            </a:extLst>
          </p:cNvPr>
          <p:cNvSpPr/>
          <p:nvPr/>
        </p:nvSpPr>
        <p:spPr>
          <a:xfrm>
            <a:off x="1111673" y="4508205"/>
            <a:ext cx="9891252" cy="1103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80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C2AE1-69BD-486C-22AC-CF68620ED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074" y="1884933"/>
            <a:ext cx="9813851" cy="372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7" y="428723"/>
            <a:ext cx="2892455" cy="81711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E9652-AEAB-AB1C-1F1C-DE8F35E4EE77}"/>
              </a:ext>
            </a:extLst>
          </p:cNvPr>
          <p:cNvSpPr txBox="1"/>
          <p:nvPr/>
        </p:nvSpPr>
        <p:spPr>
          <a:xfrm>
            <a:off x="1681316" y="1245841"/>
            <a:ext cx="5132439" cy="422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What do Cypress Tests look like?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19D82-15E4-B5DD-52AC-12BD2818CA9D}"/>
              </a:ext>
            </a:extLst>
          </p:cNvPr>
          <p:cNvSpPr/>
          <p:nvPr/>
        </p:nvSpPr>
        <p:spPr>
          <a:xfrm>
            <a:off x="1111673" y="4795039"/>
            <a:ext cx="9891252" cy="817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472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C2AE1-69BD-486C-22AC-CF68620ED7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074" y="1884933"/>
            <a:ext cx="9813851" cy="372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7" y="428723"/>
            <a:ext cx="2892455" cy="81711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E9652-AEAB-AB1C-1F1C-DE8F35E4EE77}"/>
              </a:ext>
            </a:extLst>
          </p:cNvPr>
          <p:cNvSpPr txBox="1"/>
          <p:nvPr/>
        </p:nvSpPr>
        <p:spPr>
          <a:xfrm>
            <a:off x="1681316" y="1245841"/>
            <a:ext cx="5132439" cy="422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What do Cypress Tests look like?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19D82-15E4-B5DD-52AC-12BD2818CA9D}"/>
              </a:ext>
            </a:extLst>
          </p:cNvPr>
          <p:cNvSpPr/>
          <p:nvPr/>
        </p:nvSpPr>
        <p:spPr>
          <a:xfrm>
            <a:off x="1111673" y="5612159"/>
            <a:ext cx="9891252" cy="310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938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F325ED-2357-9221-9AEF-7361F4E86C82}"/>
              </a:ext>
            </a:extLst>
          </p:cNvPr>
          <p:cNvSpPr txBox="1"/>
          <p:nvPr/>
        </p:nvSpPr>
        <p:spPr>
          <a:xfrm>
            <a:off x="-4099454" y="487018"/>
            <a:ext cx="3163221" cy="4075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chemeClr val="tx2"/>
                </a:solidFill>
                <a:latin typeface="AT Fabriga Medium"/>
              </a:rPr>
              <a:t>Frameworks On Offer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7" y="428723"/>
            <a:ext cx="2892455" cy="817118"/>
          </a:xfrm>
          <a:prstGeom prst="rect">
            <a:avLst/>
          </a:prstGeom>
          <a:noFill/>
        </p:spPr>
      </p:pic>
      <p:pic>
        <p:nvPicPr>
          <p:cNvPr id="2050" name="Picture 2" descr="Selenium · GitHub">
            <a:extLst>
              <a:ext uri="{FF2B5EF4-FFF2-40B4-BE49-F238E27FC236}">
                <a16:creationId xmlns:a16="http://schemas.microsoft.com/office/drawing/2014/main" id="{BB5AAFBC-F720-B487-6E9F-A305D406B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17451">
            <a:off x="-6567504" y="1302232"/>
            <a:ext cx="2185544" cy="228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rlic for Babies - First Foods for Baby - Solid Starts">
            <a:extLst>
              <a:ext uri="{FF2B5EF4-FFF2-40B4-BE49-F238E27FC236}">
                <a16:creationId xmlns:a16="http://schemas.microsoft.com/office/drawing/2014/main" id="{5EC01E55-E9E9-8DFB-C92F-62DA290E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8640" y1="73760" x2="45600" y2="86880"/>
                        <a14:backgroundMark x1="45600" y1="86880" x2="51400" y2="87733"/>
                        <a14:backgroundMark x1="45240" y1="83520" x2="45240" y2="83520"/>
                        <a14:backgroundMark x1="59040" y1="85920" x2="67240" y2="81120"/>
                        <a14:backgroundMark x1="67240" y1="81120" x2="71640" y2="71093"/>
                        <a14:backgroundMark x1="61520" y1="86613" x2="52320" y2="85707"/>
                        <a14:backgroundMark x1="52320" y1="85707" x2="43960" y2="81493"/>
                        <a14:backgroundMark x1="43960" y1="81493" x2="43400" y2="81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206532" y="2931850"/>
            <a:ext cx="1325732" cy="9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me - Serenity BDD">
            <a:extLst>
              <a:ext uri="{FF2B5EF4-FFF2-40B4-BE49-F238E27FC236}">
                <a16:creationId xmlns:a16="http://schemas.microsoft.com/office/drawing/2014/main" id="{3E550A0D-C929-9FA9-B353-4B9BC8CF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71202">
            <a:off x="-6376810" y="4570739"/>
            <a:ext cx="4282207" cy="8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UTOMAÇÃO DESKTOP COM ROBOT-FRAMEWORK - USANDO SIKULI E PYWINAUTO - YouTube">
            <a:extLst>
              <a:ext uri="{FF2B5EF4-FFF2-40B4-BE49-F238E27FC236}">
                <a16:creationId xmlns:a16="http://schemas.microsoft.com/office/drawing/2014/main" id="{B8F58442-6802-D114-433E-4378EBBC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297232">
            <a:off x="-4855432" y="3812485"/>
            <a:ext cx="3950564" cy="193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st Project | End-to-end Test Automation Platform for Web, Mobile, and API  Testing Services">
            <a:extLst>
              <a:ext uri="{FF2B5EF4-FFF2-40B4-BE49-F238E27FC236}">
                <a16:creationId xmlns:a16="http://schemas.microsoft.com/office/drawing/2014/main" id="{90232BD1-61C5-BA0A-2C46-91A4738B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51810" y="1876843"/>
            <a:ext cx="2078584" cy="16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creen Recording 2022-06-03 at 23.00.53" descr="Screen Recording 2022-06-03 at 23.00.53">
            <a:hlinkClick r:id="" action="ppaction://media"/>
            <a:extLst>
              <a:ext uri="{FF2B5EF4-FFF2-40B4-BE49-F238E27FC236}">
                <a16:creationId xmlns:a16="http://schemas.microsoft.com/office/drawing/2014/main" id="{38E23403-1E2A-8BF8-EA50-FDB20E2C8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20313" y="1211507"/>
            <a:ext cx="7951373" cy="4861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6D6B90-55F4-91C0-1943-4DA7EB57E6F5}"/>
              </a:ext>
            </a:extLst>
          </p:cNvPr>
          <p:cNvSpPr txBox="1"/>
          <p:nvPr/>
        </p:nvSpPr>
        <p:spPr>
          <a:xfrm>
            <a:off x="5596467" y="1910081"/>
            <a:ext cx="389466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608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8BF600-9275-29EC-99ED-6D6B7D35B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5944" y="704474"/>
            <a:ext cx="8048970" cy="48958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76D03-50C5-1C50-0EE5-D3144D8D6C94}"/>
              </a:ext>
            </a:extLst>
          </p:cNvPr>
          <p:cNvSpPr txBox="1"/>
          <p:nvPr/>
        </p:nvSpPr>
        <p:spPr>
          <a:xfrm>
            <a:off x="1069123" y="1257676"/>
            <a:ext cx="10244667" cy="45335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Short presentation covering: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What is automated UI testing?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Frameworks on offer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Cypress Testing &amp; set 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Break Activity: Superpowers, keyboard shortcuts and more… (5 minutes)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Task One: Simple Cypress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Task Two: Stubbing and mocking in Cypress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AC29A-6F52-03ED-DA3A-BB8191550FE4}"/>
              </a:ext>
            </a:extLst>
          </p:cNvPr>
          <p:cNvSpPr txBox="1"/>
          <p:nvPr/>
        </p:nvSpPr>
        <p:spPr>
          <a:xfrm>
            <a:off x="945944" y="436903"/>
            <a:ext cx="2669323" cy="5351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939931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F325ED-2357-9221-9AEF-7361F4E86C82}"/>
              </a:ext>
            </a:extLst>
          </p:cNvPr>
          <p:cNvSpPr txBox="1"/>
          <p:nvPr/>
        </p:nvSpPr>
        <p:spPr>
          <a:xfrm>
            <a:off x="-4099454" y="487018"/>
            <a:ext cx="3163221" cy="4075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chemeClr val="tx2"/>
                </a:solidFill>
                <a:latin typeface="AT Fabriga Medium"/>
              </a:rPr>
              <a:t>Frameworks On Offer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7" y="428723"/>
            <a:ext cx="2892455" cy="817118"/>
          </a:xfrm>
          <a:prstGeom prst="rect">
            <a:avLst/>
          </a:prstGeom>
          <a:noFill/>
        </p:spPr>
      </p:pic>
      <p:pic>
        <p:nvPicPr>
          <p:cNvPr id="2050" name="Picture 2" descr="Selenium · GitHub">
            <a:extLst>
              <a:ext uri="{FF2B5EF4-FFF2-40B4-BE49-F238E27FC236}">
                <a16:creationId xmlns:a16="http://schemas.microsoft.com/office/drawing/2014/main" id="{BB5AAFBC-F720-B487-6E9F-A305D406B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17451">
            <a:off x="-6567504" y="1302232"/>
            <a:ext cx="2185544" cy="228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rlic for Babies - First Foods for Baby - Solid Starts">
            <a:extLst>
              <a:ext uri="{FF2B5EF4-FFF2-40B4-BE49-F238E27FC236}">
                <a16:creationId xmlns:a16="http://schemas.microsoft.com/office/drawing/2014/main" id="{5EC01E55-E9E9-8DFB-C92F-62DA290E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8640" y1="73760" x2="45600" y2="86880"/>
                        <a14:backgroundMark x1="45600" y1="86880" x2="51400" y2="87733"/>
                        <a14:backgroundMark x1="45240" y1="83520" x2="45240" y2="83520"/>
                        <a14:backgroundMark x1="59040" y1="85920" x2="67240" y2="81120"/>
                        <a14:backgroundMark x1="67240" y1="81120" x2="71640" y2="71093"/>
                        <a14:backgroundMark x1="61520" y1="86613" x2="52320" y2="85707"/>
                        <a14:backgroundMark x1="52320" y1="85707" x2="43960" y2="81493"/>
                        <a14:backgroundMark x1="43960" y1="81493" x2="43400" y2="81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206532" y="2931850"/>
            <a:ext cx="1325732" cy="9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me - Serenity BDD">
            <a:extLst>
              <a:ext uri="{FF2B5EF4-FFF2-40B4-BE49-F238E27FC236}">
                <a16:creationId xmlns:a16="http://schemas.microsoft.com/office/drawing/2014/main" id="{3E550A0D-C929-9FA9-B353-4B9BC8CF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71202">
            <a:off x="-6376810" y="4570739"/>
            <a:ext cx="4282207" cy="89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UTOMAÇÃO DESKTOP COM ROBOT-FRAMEWORK - USANDO SIKULI E PYWINAUTO - YouTube">
            <a:extLst>
              <a:ext uri="{FF2B5EF4-FFF2-40B4-BE49-F238E27FC236}">
                <a16:creationId xmlns:a16="http://schemas.microsoft.com/office/drawing/2014/main" id="{B8F58442-6802-D114-433E-4378EBBC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297232">
            <a:off x="-4855432" y="3812485"/>
            <a:ext cx="3950564" cy="193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st Project | End-to-end Test Automation Platform for Web, Mobile, and API  Testing Services">
            <a:extLst>
              <a:ext uri="{FF2B5EF4-FFF2-40B4-BE49-F238E27FC236}">
                <a16:creationId xmlns:a16="http://schemas.microsoft.com/office/drawing/2014/main" id="{90232BD1-61C5-BA0A-2C46-91A4738B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51810" y="1876843"/>
            <a:ext cx="2078584" cy="16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6D6B90-55F4-91C0-1943-4DA7EB57E6F5}"/>
              </a:ext>
            </a:extLst>
          </p:cNvPr>
          <p:cNvSpPr txBox="1"/>
          <p:nvPr/>
        </p:nvSpPr>
        <p:spPr>
          <a:xfrm>
            <a:off x="5596467" y="1910081"/>
            <a:ext cx="389466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CB9C3-62CA-6792-20CD-C9AFB85B8962}"/>
              </a:ext>
            </a:extLst>
          </p:cNvPr>
          <p:cNvSpPr txBox="1"/>
          <p:nvPr/>
        </p:nvSpPr>
        <p:spPr>
          <a:xfrm>
            <a:off x="1159933" y="1421692"/>
            <a:ext cx="9872134" cy="44416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  <a:latin typeface="+mj-lt"/>
              </a:rPr>
              <a:t>Your Task:</a:t>
            </a:r>
          </a:p>
          <a:p>
            <a:pPr algn="ctr"/>
            <a:endParaRPr lang="en-GB" dirty="0">
              <a:solidFill>
                <a:schemeClr val="accent1"/>
              </a:solidFill>
              <a:latin typeface="+mj-lt"/>
            </a:endParaRPr>
          </a:p>
          <a:p>
            <a:r>
              <a:rPr lang="en-GB" dirty="0">
                <a:solidFill>
                  <a:schemeClr val="accent1"/>
                </a:solidFill>
                <a:latin typeface="+mj-lt"/>
              </a:rPr>
              <a:t>Step 1. </a:t>
            </a:r>
            <a:r>
              <a:rPr lang="en-GB" dirty="0">
                <a:solidFill>
                  <a:schemeClr val="accent1"/>
                </a:solidFill>
                <a:latin typeface="+mn-lt"/>
              </a:rPr>
              <a:t>Fork the repository sent in the Slack channel</a:t>
            </a:r>
          </a:p>
          <a:p>
            <a:endParaRPr lang="en-GB" dirty="0">
              <a:solidFill>
                <a:schemeClr val="accent1"/>
              </a:solidFill>
              <a:latin typeface="+mj-lt"/>
            </a:endParaRPr>
          </a:p>
          <a:p>
            <a:r>
              <a:rPr lang="en-GB" dirty="0">
                <a:solidFill>
                  <a:schemeClr val="accent1"/>
                </a:solidFill>
                <a:latin typeface="+mj-lt"/>
              </a:rPr>
              <a:t>Step 2: </a:t>
            </a:r>
            <a:r>
              <a:rPr lang="en-GB" dirty="0">
                <a:solidFill>
                  <a:schemeClr val="accent1"/>
                </a:solidFill>
                <a:latin typeface="+mn-lt"/>
              </a:rPr>
              <a:t>Open it in an IDE of your choice</a:t>
            </a:r>
          </a:p>
          <a:p>
            <a:endParaRPr lang="en-GB" dirty="0">
              <a:solidFill>
                <a:schemeClr val="accent1"/>
              </a:solidFill>
              <a:latin typeface="+mn-lt"/>
            </a:endParaRPr>
          </a:p>
          <a:p>
            <a:r>
              <a:rPr lang="en-GB" dirty="0">
                <a:solidFill>
                  <a:schemeClr val="accent1"/>
                </a:solidFill>
                <a:latin typeface="+mj-lt"/>
              </a:rPr>
              <a:t>Step 3: </a:t>
            </a:r>
            <a:r>
              <a:rPr lang="en-GB" dirty="0">
                <a:solidFill>
                  <a:schemeClr val="accent1"/>
                </a:solidFill>
                <a:latin typeface="+mn-lt"/>
              </a:rPr>
              <a:t>Read the </a:t>
            </a:r>
            <a:r>
              <a:rPr lang="en-GB" dirty="0" err="1">
                <a:solidFill>
                  <a:schemeClr val="accent1"/>
                </a:solidFill>
                <a:latin typeface="+mn-lt"/>
              </a:rPr>
              <a:t>README.md</a:t>
            </a:r>
            <a:r>
              <a:rPr lang="en-GB" dirty="0">
                <a:solidFill>
                  <a:schemeClr val="accent1"/>
                </a:solidFill>
                <a:latin typeface="+mn-lt"/>
              </a:rPr>
              <a:t> to get dependencies installed etc</a:t>
            </a:r>
          </a:p>
          <a:p>
            <a:pPr algn="ctr"/>
            <a:endParaRPr lang="en-GB" dirty="0">
              <a:solidFill>
                <a:schemeClr val="accent1"/>
              </a:solidFill>
              <a:latin typeface="+mn-lt"/>
            </a:endParaRPr>
          </a:p>
          <a:p>
            <a:r>
              <a:rPr lang="en-GB" dirty="0">
                <a:solidFill>
                  <a:schemeClr val="accent1"/>
                </a:solidFill>
                <a:latin typeface="+mj-lt"/>
              </a:rPr>
              <a:t>Step 4: </a:t>
            </a:r>
            <a:r>
              <a:rPr lang="en-GB" dirty="0">
                <a:solidFill>
                  <a:schemeClr val="accent1"/>
                </a:solidFill>
                <a:latin typeface="+mn-lt"/>
              </a:rPr>
              <a:t>Complete the tests within </a:t>
            </a:r>
            <a:r>
              <a:rPr lang="en-GB" i="1" dirty="0">
                <a:solidFill>
                  <a:schemeClr val="accent1"/>
                </a:solidFill>
                <a:latin typeface="+mn-lt"/>
              </a:rPr>
              <a:t>task-</a:t>
            </a:r>
            <a:r>
              <a:rPr lang="en-GB" i="1" dirty="0" err="1">
                <a:solidFill>
                  <a:schemeClr val="accent1"/>
                </a:solidFill>
                <a:latin typeface="+mn-lt"/>
              </a:rPr>
              <a:t>one.spec.js</a:t>
            </a:r>
            <a:r>
              <a:rPr lang="en-GB" i="1" dirty="0">
                <a:solidFill>
                  <a:schemeClr val="accent1"/>
                </a:solidFill>
                <a:latin typeface="+mn-lt"/>
              </a:rPr>
              <a:t>  </a:t>
            </a:r>
            <a:r>
              <a:rPr lang="en-GB" dirty="0">
                <a:solidFill>
                  <a:schemeClr val="accent1"/>
                </a:solidFill>
                <a:latin typeface="+mn-lt"/>
              </a:rPr>
              <a:t>in your pair. </a:t>
            </a:r>
          </a:p>
          <a:p>
            <a:endParaRPr lang="en-GB" i="1" dirty="0">
              <a:solidFill>
                <a:schemeClr val="accent1"/>
              </a:solidFill>
              <a:latin typeface="+mn-lt"/>
            </a:endParaRPr>
          </a:p>
          <a:p>
            <a:r>
              <a:rPr lang="en-GB" dirty="0">
                <a:solidFill>
                  <a:schemeClr val="accent1"/>
                </a:solidFill>
                <a:latin typeface="+mj-lt"/>
              </a:rPr>
              <a:t>Step 5: </a:t>
            </a:r>
            <a:r>
              <a:rPr lang="en-GB" dirty="0">
                <a:solidFill>
                  <a:schemeClr val="accent1"/>
                </a:solidFill>
                <a:latin typeface="+mn-lt"/>
              </a:rPr>
              <a:t>If you finish, have a go a writing your own test(s) that haven’t already been covered.</a:t>
            </a:r>
          </a:p>
          <a:p>
            <a:r>
              <a:rPr lang="en-GB" dirty="0">
                <a:solidFill>
                  <a:schemeClr val="accent1"/>
                </a:solidFill>
                <a:latin typeface="+mn-lt"/>
              </a:rPr>
              <a:t> Time permitting, we’ll have a mini retro about Cypress tests at the end.</a:t>
            </a:r>
          </a:p>
          <a:p>
            <a:pPr marL="342900" indent="-342900" algn="ctr">
              <a:buFont typeface="+mj-lt"/>
              <a:buAutoNum type="arabicPeriod"/>
            </a:pPr>
            <a:endParaRPr lang="en-GB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8298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4B3E-CE2E-BF42-9328-ED458970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36" y="365126"/>
            <a:ext cx="10515600" cy="54031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Test Pyramid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9CCB5A8-230E-C74F-B9C5-EF78B9E7F88D}"/>
              </a:ext>
            </a:extLst>
          </p:cNvPr>
          <p:cNvGrpSpPr/>
          <p:nvPr/>
        </p:nvGrpSpPr>
        <p:grpSpPr>
          <a:xfrm>
            <a:off x="2462561" y="1024716"/>
            <a:ext cx="6611099" cy="5824659"/>
            <a:chOff x="1048107" y="905436"/>
            <a:chExt cx="6277162" cy="481353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6DC023-5276-1448-B87D-EEBEE784F137}"/>
                </a:ext>
              </a:extLst>
            </p:cNvPr>
            <p:cNvSpPr txBox="1"/>
            <p:nvPr/>
          </p:nvSpPr>
          <p:spPr>
            <a:xfrm>
              <a:off x="4666891" y="2182483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endParaRPr lang="en-U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678583-2150-9A46-90BB-CC3A6893C74B}"/>
                </a:ext>
              </a:extLst>
            </p:cNvPr>
            <p:cNvSpPr txBox="1"/>
            <p:nvPr/>
          </p:nvSpPr>
          <p:spPr>
            <a:xfrm>
              <a:off x="4537494" y="2225615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endParaRPr lang="en-U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5245A694-4CD9-654F-8BC4-08B99DBA1CE4}"/>
                </a:ext>
              </a:extLst>
            </p:cNvPr>
            <p:cNvSpPr/>
            <p:nvPr/>
          </p:nvSpPr>
          <p:spPr>
            <a:xfrm>
              <a:off x="1755481" y="905436"/>
              <a:ext cx="5569788" cy="4813539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2000" dirty="0" err="1">
                <a:latin typeface="+mj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6E8DEF-BCB4-0840-9FB9-CB9BC86066A7}"/>
                </a:ext>
              </a:extLst>
            </p:cNvPr>
            <p:cNvSpPr txBox="1"/>
            <p:nvPr/>
          </p:nvSpPr>
          <p:spPr>
            <a:xfrm>
              <a:off x="4074548" y="1819071"/>
              <a:ext cx="931653" cy="2501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UI Tests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63AFA5-1AF3-8D49-B8F7-174F334FEB7D}"/>
                </a:ext>
              </a:extLst>
            </p:cNvPr>
            <p:cNvSpPr txBox="1"/>
            <p:nvPr/>
          </p:nvSpPr>
          <p:spPr>
            <a:xfrm>
              <a:off x="3807124" y="2993028"/>
              <a:ext cx="1457864" cy="3191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Integration Tests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8AC699-8022-EA43-A9B1-E66DC935F4D0}"/>
                </a:ext>
              </a:extLst>
            </p:cNvPr>
            <p:cNvSpPr txBox="1"/>
            <p:nvPr/>
          </p:nvSpPr>
          <p:spPr>
            <a:xfrm>
              <a:off x="3983965" y="4617837"/>
              <a:ext cx="1104182" cy="3191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Unit Tests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C5ED89-416C-A347-83F0-1AB0B0218A47}"/>
                </a:ext>
              </a:extLst>
            </p:cNvPr>
            <p:cNvCxnSpPr>
              <a:cxnSpLocks/>
            </p:cNvCxnSpPr>
            <p:nvPr/>
          </p:nvCxnSpPr>
          <p:spPr>
            <a:xfrm>
              <a:off x="3683479" y="2398143"/>
              <a:ext cx="17166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D540A7-A3DF-434C-A718-AC4B10AC5E55}"/>
                </a:ext>
              </a:extLst>
            </p:cNvPr>
            <p:cNvCxnSpPr>
              <a:cxnSpLocks/>
            </p:cNvCxnSpPr>
            <p:nvPr/>
          </p:nvCxnSpPr>
          <p:spPr>
            <a:xfrm>
              <a:off x="2855343" y="3835875"/>
              <a:ext cx="33614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0B94239-4C41-D047-A0F8-8841ECAEA9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766" y="1138687"/>
              <a:ext cx="0" cy="45802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49D1F0-53AC-7442-9844-8D0FD648AD3A}"/>
                </a:ext>
              </a:extLst>
            </p:cNvPr>
            <p:cNvSpPr txBox="1"/>
            <p:nvPr/>
          </p:nvSpPr>
          <p:spPr>
            <a:xfrm>
              <a:off x="1048107" y="1732085"/>
              <a:ext cx="560717" cy="2483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i="1" dirty="0">
                  <a:solidFill>
                    <a:schemeClr val="accent1"/>
                  </a:solidFill>
                  <a:latin typeface="+mj-lt"/>
                </a:rPr>
                <a:t>slow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5E09B5-2C7E-7945-909B-9044C9C11060}"/>
                </a:ext>
              </a:extLst>
            </p:cNvPr>
            <p:cNvSpPr txBox="1"/>
            <p:nvPr/>
          </p:nvSpPr>
          <p:spPr>
            <a:xfrm>
              <a:off x="1095557" y="4686848"/>
              <a:ext cx="465819" cy="2501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fast</a:t>
              </a:r>
            </a:p>
          </p:txBody>
        </p:sp>
      </p:grpSp>
      <p:pic>
        <p:nvPicPr>
          <p:cNvPr id="33" name="Graphic 32" descr="SVG &gt; sing stickman entertainer mic - Free SVG Image ...">
            <a:extLst>
              <a:ext uri="{FF2B5EF4-FFF2-40B4-BE49-F238E27FC236}">
                <a16:creationId xmlns:a16="http://schemas.microsoft.com/office/drawing/2014/main" id="{45A357D2-ACF4-8C4C-8D3D-EF6BFA6B60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3757" y="5134708"/>
            <a:ext cx="1006006" cy="1874363"/>
          </a:xfrm>
          <a:prstGeom prst="rect">
            <a:avLst/>
          </a:prstGeom>
        </p:spPr>
      </p:pic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93980F2F-6C2A-8442-8436-3CD112C0559D}"/>
              </a:ext>
            </a:extLst>
          </p:cNvPr>
          <p:cNvSpPr/>
          <p:nvPr/>
        </p:nvSpPr>
        <p:spPr>
          <a:xfrm>
            <a:off x="1248508" y="4387362"/>
            <a:ext cx="1592019" cy="681102"/>
          </a:xfrm>
          <a:prstGeom prst="wedgeRoundRectCallout">
            <a:avLst>
              <a:gd name="adj1" fmla="val -56485"/>
              <a:gd name="adj2" fmla="val 10264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2000" dirty="0" err="1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EAFAA7-D0EC-CC47-9F65-B9060C5D0012}"/>
              </a:ext>
            </a:extLst>
          </p:cNvPr>
          <p:cNvSpPr txBox="1"/>
          <p:nvPr/>
        </p:nvSpPr>
        <p:spPr>
          <a:xfrm>
            <a:off x="1189840" y="4410709"/>
            <a:ext cx="1752267" cy="69749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 algn="ctr"/>
            <a:r>
              <a:rPr lang="en-US" sz="1400" dirty="0">
                <a:solidFill>
                  <a:srgbClr val="313C53"/>
                </a:solidFill>
                <a:latin typeface="AT Fabriga Medium"/>
              </a:rPr>
              <a:t>It’s actually a triangle, not a pyramid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A4CE3C9-B8CB-3445-BC06-9043548BB5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55720">
            <a:off x="6604304" y="877925"/>
            <a:ext cx="829556" cy="553037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7F69EF9-E2D0-7E4F-8439-EB02BB1266A5}"/>
              </a:ext>
            </a:extLst>
          </p:cNvPr>
          <p:cNvCxnSpPr>
            <a:cxnSpLocks/>
          </p:cNvCxnSpPr>
          <p:nvPr/>
        </p:nvCxnSpPr>
        <p:spPr>
          <a:xfrm flipH="1">
            <a:off x="6447315" y="774272"/>
            <a:ext cx="274027" cy="8469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5CC57-6789-E552-CCD6-72E3D965684B}"/>
              </a:ext>
            </a:extLst>
          </p:cNvPr>
          <p:cNvGrpSpPr>
            <a:grpSpLocks noChangeAspect="1"/>
          </p:cNvGrpSpPr>
          <p:nvPr/>
        </p:nvGrpSpPr>
        <p:grpSpPr>
          <a:xfrm rot="20882468">
            <a:off x="4672433" y="1161999"/>
            <a:ext cx="777713" cy="1089685"/>
            <a:chOff x="4251487" y="755447"/>
            <a:chExt cx="981215" cy="13748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26306B-30E9-BD40-A4E5-074477844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4805" y="777036"/>
              <a:ext cx="595912" cy="59591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8F2FB5-DD17-5C03-E9FD-A04BC2632B34}"/>
                </a:ext>
              </a:extLst>
            </p:cNvPr>
            <p:cNvSpPr/>
            <p:nvPr/>
          </p:nvSpPr>
          <p:spPr>
            <a:xfrm>
              <a:off x="4251487" y="755447"/>
              <a:ext cx="981215" cy="635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2000" dirty="0" err="1">
                <a:latin typeface="+mj-lt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745C69-CCC3-C4AA-13A2-6856B0219B33}"/>
                </a:ext>
              </a:extLst>
            </p:cNvPr>
            <p:cNvCxnSpPr>
              <a:cxnSpLocks/>
            </p:cNvCxnSpPr>
            <p:nvPr/>
          </p:nvCxnSpPr>
          <p:spPr>
            <a:xfrm>
              <a:off x="5232702" y="755447"/>
              <a:ext cx="0" cy="13748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loud 10">
            <a:extLst>
              <a:ext uri="{FF2B5EF4-FFF2-40B4-BE49-F238E27FC236}">
                <a16:creationId xmlns:a16="http://schemas.microsoft.com/office/drawing/2014/main" id="{F7BBCCF7-6CC4-8835-71EB-E6A736A3A38F}"/>
              </a:ext>
            </a:extLst>
          </p:cNvPr>
          <p:cNvSpPr/>
          <p:nvPr/>
        </p:nvSpPr>
        <p:spPr>
          <a:xfrm>
            <a:off x="4961463" y="190215"/>
            <a:ext cx="1942312" cy="83913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dirty="0">
                <a:solidFill>
                  <a:schemeClr val="tx2"/>
                </a:solidFill>
                <a:latin typeface="+mj-lt"/>
              </a:rPr>
              <a:t>Exploratory Testing</a:t>
            </a:r>
          </a:p>
        </p:txBody>
      </p:sp>
    </p:spTree>
    <p:extLst>
      <p:ext uri="{BB962C8B-B14F-4D97-AF65-F5344CB8AC3E}">
        <p14:creationId xmlns:p14="http://schemas.microsoft.com/office/powerpoint/2010/main" val="84326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842DEB5-21F1-EBEB-EC46-75959350D8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656" y="981076"/>
            <a:ext cx="10030690" cy="4895850"/>
          </a:xfrm>
        </p:spPr>
        <p:txBody>
          <a:bodyPr anchor="ctr"/>
          <a:lstStyle/>
          <a:p>
            <a:pPr algn="ctr"/>
            <a:r>
              <a:rPr lang="en-US" sz="4400" dirty="0"/>
              <a:t>Testing an application from the user’s point of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07EE00-BA74-778A-D3D7-C302BD609B33}"/>
              </a:ext>
            </a:extLst>
          </p:cNvPr>
          <p:cNvSpPr txBox="1"/>
          <p:nvPr/>
        </p:nvSpPr>
        <p:spPr>
          <a:xfrm>
            <a:off x="536712" y="487018"/>
            <a:ext cx="2663687" cy="4075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prstClr val="white"/>
                </a:solidFill>
                <a:latin typeface="AT Fabriga Medium"/>
              </a:rPr>
              <a:t>What is automated UI testing?</a:t>
            </a:r>
          </a:p>
          <a:p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94352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7EB80C-DF10-4A67-369E-3436A7F82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2705" y="0"/>
            <a:ext cx="5149295" cy="6865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325ED-2357-9221-9AEF-7361F4E86C82}"/>
              </a:ext>
            </a:extLst>
          </p:cNvPr>
          <p:cNvSpPr txBox="1"/>
          <p:nvPr/>
        </p:nvSpPr>
        <p:spPr>
          <a:xfrm>
            <a:off x="536712" y="487018"/>
            <a:ext cx="2663687" cy="4075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chemeClr val="tx2"/>
                </a:solidFill>
                <a:latin typeface="AT Fabriga Medium"/>
              </a:rPr>
              <a:t>What is automated UI testing?</a:t>
            </a: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3B5596-3C78-6CD5-7FA6-B147BE50011E}"/>
              </a:ext>
            </a:extLst>
          </p:cNvPr>
          <p:cNvGrpSpPr/>
          <p:nvPr/>
        </p:nvGrpSpPr>
        <p:grpSpPr>
          <a:xfrm>
            <a:off x="305705" y="4861657"/>
            <a:ext cx="6531030" cy="600740"/>
            <a:chOff x="634808" y="1356830"/>
            <a:chExt cx="6673041" cy="62663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E614C4A-C3B7-4335-BAFF-8C0D352C90A1}"/>
                </a:ext>
              </a:extLst>
            </p:cNvPr>
            <p:cNvSpPr/>
            <p:nvPr/>
          </p:nvSpPr>
          <p:spPr>
            <a:xfrm>
              <a:off x="634808" y="1356830"/>
              <a:ext cx="1329683" cy="6266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Visit </a:t>
              </a:r>
              <a:r>
                <a:rPr lang="en-US" sz="1600" dirty="0" err="1"/>
                <a:t>reddit.com</a:t>
              </a:r>
              <a:endParaRPr lang="en-US" sz="1600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0939D8F-FFF9-20FD-A221-D403C8B7ABE0}"/>
                </a:ext>
              </a:extLst>
            </p:cNvPr>
            <p:cNvSpPr/>
            <p:nvPr/>
          </p:nvSpPr>
          <p:spPr>
            <a:xfrm>
              <a:off x="4002104" y="1356832"/>
              <a:ext cx="1329683" cy="6266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type “r/cute”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C85CCCC-D55D-D743-2E52-167FEB3395BE}"/>
                </a:ext>
              </a:extLst>
            </p:cNvPr>
            <p:cNvSpPr/>
            <p:nvPr/>
          </p:nvSpPr>
          <p:spPr>
            <a:xfrm>
              <a:off x="2331301" y="1356833"/>
              <a:ext cx="1329683" cy="6266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Click on search bar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90057-080A-C5C5-56AF-8DE5B99A2A3F}"/>
                </a:ext>
              </a:extLst>
            </p:cNvPr>
            <p:cNvSpPr/>
            <p:nvPr/>
          </p:nvSpPr>
          <p:spPr>
            <a:xfrm>
              <a:off x="5715795" y="1356831"/>
              <a:ext cx="1592054" cy="6266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Click search button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28B72ED-A358-11F5-EE24-70B86C80D68F}"/>
                </a:ext>
              </a:extLst>
            </p:cNvPr>
            <p:cNvCxnSpPr>
              <a:stCxn id="2" idx="3"/>
              <a:endCxn id="8" idx="1"/>
            </p:cNvCxnSpPr>
            <p:nvPr/>
          </p:nvCxnSpPr>
          <p:spPr>
            <a:xfrm>
              <a:off x="1964491" y="1670147"/>
              <a:ext cx="366810" cy="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2E579A6-89FB-6AA2-A2DF-3F9F12FA1757}"/>
                </a:ext>
              </a:extLst>
            </p:cNvPr>
            <p:cNvCxnSpPr/>
            <p:nvPr/>
          </p:nvCxnSpPr>
          <p:spPr>
            <a:xfrm>
              <a:off x="3637225" y="1670143"/>
              <a:ext cx="366810" cy="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9F2717-7AAC-43F4-D238-43D16816E6AC}"/>
                </a:ext>
              </a:extLst>
            </p:cNvPr>
            <p:cNvCxnSpPr>
              <a:cxnSpLocks/>
            </p:cNvCxnSpPr>
            <p:nvPr/>
          </p:nvCxnSpPr>
          <p:spPr>
            <a:xfrm>
              <a:off x="5230610" y="1704530"/>
              <a:ext cx="4877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185A5C-6D62-2538-A85A-99DEC3B55C51}"/>
              </a:ext>
            </a:extLst>
          </p:cNvPr>
          <p:cNvSpPr txBox="1"/>
          <p:nvPr/>
        </p:nvSpPr>
        <p:spPr>
          <a:xfrm>
            <a:off x="305705" y="1084174"/>
            <a:ext cx="6091138" cy="35878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Mimics user behavior and interactions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Captures these in the form of a test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Make assertions along the way</a:t>
            </a:r>
          </a:p>
        </p:txBody>
      </p:sp>
    </p:spTree>
    <p:extLst>
      <p:ext uri="{BB962C8B-B14F-4D97-AF65-F5344CB8AC3E}">
        <p14:creationId xmlns:p14="http://schemas.microsoft.com/office/powerpoint/2010/main" val="2917220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0826DD-395C-2E66-A503-80734B520D7D}"/>
              </a:ext>
            </a:extLst>
          </p:cNvPr>
          <p:cNvSpPr txBox="1"/>
          <p:nvPr/>
        </p:nvSpPr>
        <p:spPr>
          <a:xfrm>
            <a:off x="536712" y="487018"/>
            <a:ext cx="4301102" cy="4075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chemeClr val="bg1"/>
                </a:solidFill>
                <a:latin typeface="AT Fabriga Medium"/>
              </a:rPr>
              <a:t>What is automated UI testing?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Screen Recording 2022-05-31 at 19.23.09" descr="Screen Recording 2022-05-31 at 19.23.09">
            <a:hlinkClick r:id="" action="ppaction://media"/>
            <a:extLst>
              <a:ext uri="{FF2B5EF4-FFF2-40B4-BE49-F238E27FC236}">
                <a16:creationId xmlns:a16="http://schemas.microsoft.com/office/drawing/2014/main" id="{3EF8D1F6-E4D4-2AFB-C080-55538FA586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424" r="733"/>
          <a:stretch/>
        </p:blipFill>
        <p:spPr>
          <a:xfrm>
            <a:off x="1545642" y="996327"/>
            <a:ext cx="9100716" cy="4865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893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79146B8B-C093-CB83-12EE-CC6548D10F7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9"/>
          <a:stretch/>
        </p:blipFill>
        <p:spPr>
          <a:xfrm>
            <a:off x="6698512" y="0"/>
            <a:ext cx="5498252" cy="68675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DCA7-2FDF-D75F-B370-36D5BC1F9F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509" y="1531173"/>
            <a:ext cx="5940000" cy="3213106"/>
          </a:xfrm>
        </p:spPr>
        <p:txBody>
          <a:bodyPr/>
          <a:lstStyle/>
          <a:p>
            <a:r>
              <a:rPr lang="en-GB" sz="2800" dirty="0"/>
              <a:t>Manual regression testing is: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400" dirty="0"/>
              <a:t>Slow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400" dirty="0"/>
              <a:t>Boring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400" dirty="0"/>
              <a:t>Ineffective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400" dirty="0"/>
              <a:t>Restricts tester’s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70FDB-C017-DE97-1C2B-3C86A72339EC}"/>
              </a:ext>
            </a:extLst>
          </p:cNvPr>
          <p:cNvSpPr txBox="1"/>
          <p:nvPr/>
        </p:nvSpPr>
        <p:spPr>
          <a:xfrm>
            <a:off x="536712" y="487018"/>
            <a:ext cx="4683874" cy="4075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chemeClr val="bg1"/>
                </a:solidFill>
                <a:latin typeface="AT Fabriga Medium"/>
              </a:rPr>
              <a:t>Why do we automate UI testing?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6724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79146B8B-C093-CB83-12EE-CC6548D10F7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9"/>
          <a:stretch/>
        </p:blipFill>
        <p:spPr>
          <a:xfrm>
            <a:off x="6698512" y="0"/>
            <a:ext cx="5498252" cy="68675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DCA7-2FDF-D75F-B370-36D5BC1F9F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509" y="1531172"/>
            <a:ext cx="6701872" cy="4410189"/>
          </a:xfrm>
        </p:spPr>
        <p:txBody>
          <a:bodyPr/>
          <a:lstStyle/>
          <a:p>
            <a:r>
              <a:rPr lang="en-GB" sz="2800" dirty="0"/>
              <a:t>Automated regression testing is: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400" dirty="0"/>
              <a:t>Fast (compared to a human)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400" dirty="0"/>
              <a:t>Computers don’t get bored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400" dirty="0"/>
              <a:t>Effective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400" dirty="0"/>
              <a:t>Gives tester’s time to do exploratory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70FDB-C017-DE97-1C2B-3C86A72339EC}"/>
              </a:ext>
            </a:extLst>
          </p:cNvPr>
          <p:cNvSpPr txBox="1"/>
          <p:nvPr/>
        </p:nvSpPr>
        <p:spPr>
          <a:xfrm>
            <a:off x="536712" y="487018"/>
            <a:ext cx="4683874" cy="4075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chemeClr val="bg1"/>
                </a:solidFill>
                <a:latin typeface="AT Fabriga Medium"/>
              </a:rPr>
              <a:t>Why do we automate UI testing?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64869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F325ED-2357-9221-9AEF-7361F4E86C82}"/>
              </a:ext>
            </a:extLst>
          </p:cNvPr>
          <p:cNvSpPr txBox="1"/>
          <p:nvPr/>
        </p:nvSpPr>
        <p:spPr>
          <a:xfrm>
            <a:off x="536712" y="487018"/>
            <a:ext cx="3163221" cy="4075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chemeClr val="tx2"/>
                </a:solidFill>
                <a:latin typeface="AT Fabriga Medium"/>
              </a:rPr>
              <a:t>Frameworks On Offer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9672B-56BD-A1F1-907B-62C46C9913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64724">
            <a:off x="7485313" y="1503537"/>
            <a:ext cx="4045921" cy="11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Selenium · GitHub">
            <a:extLst>
              <a:ext uri="{FF2B5EF4-FFF2-40B4-BE49-F238E27FC236}">
                <a16:creationId xmlns:a16="http://schemas.microsoft.com/office/drawing/2014/main" id="{BB5AAFBC-F720-B487-6E9F-A305D406B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17451">
            <a:off x="795821" y="1302232"/>
            <a:ext cx="2185544" cy="2283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me - Serenity BDD">
            <a:extLst>
              <a:ext uri="{FF2B5EF4-FFF2-40B4-BE49-F238E27FC236}">
                <a16:creationId xmlns:a16="http://schemas.microsoft.com/office/drawing/2014/main" id="{3E550A0D-C929-9FA9-B353-4B9BC8CF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71202">
            <a:off x="986515" y="4570739"/>
            <a:ext cx="4282207" cy="894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UTOMAÇÃO DESKTOP COM ROBOT-FRAMEWORK - USANDO SIKULI E PYWINAUTO - YouTube">
            <a:extLst>
              <a:ext uri="{FF2B5EF4-FFF2-40B4-BE49-F238E27FC236}">
                <a16:creationId xmlns:a16="http://schemas.microsoft.com/office/drawing/2014/main" id="{B8F58442-6802-D114-433E-4378EBBC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297232">
            <a:off x="6630713" y="3812485"/>
            <a:ext cx="3950564" cy="193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laywright vs Selenium : Core Differences | BrowserStack">
            <a:extLst>
              <a:ext uri="{FF2B5EF4-FFF2-40B4-BE49-F238E27FC236}">
                <a16:creationId xmlns:a16="http://schemas.microsoft.com/office/drawing/2014/main" id="{86085BEF-8D71-9E49-A70E-A3CC5BBF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3326" y="2194362"/>
            <a:ext cx="3006060" cy="169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94224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T-theme">
  <a:themeElements>
    <a:clrScheme name="Autotrader colour theme">
      <a:dk1>
        <a:sysClr val="windowText" lastClr="000000"/>
      </a:dk1>
      <a:lt1>
        <a:sysClr val="window" lastClr="FFFFFF"/>
      </a:lt1>
      <a:dk2>
        <a:srgbClr val="313C53"/>
      </a:dk2>
      <a:lt2>
        <a:srgbClr val="F7F7F5"/>
      </a:lt2>
      <a:accent1>
        <a:srgbClr val="313C53"/>
      </a:accent1>
      <a:accent2>
        <a:srgbClr val="FF4436"/>
      </a:accent2>
      <a:accent3>
        <a:srgbClr val="00D7D2"/>
      </a:accent3>
      <a:accent4>
        <a:srgbClr val="FFC400"/>
      </a:accent4>
      <a:accent5>
        <a:srgbClr val="06A09D"/>
      </a:accent5>
      <a:accent6>
        <a:srgbClr val="FF9A00"/>
      </a:accent6>
      <a:hlink>
        <a:srgbClr val="313C53"/>
      </a:hlink>
      <a:folHlink>
        <a:srgbClr val="697DA1"/>
      </a:folHlink>
    </a:clrScheme>
    <a:fontScheme name="Autotrader font theme">
      <a:majorFont>
        <a:latin typeface="AT Fabriga Medium"/>
        <a:ea typeface=""/>
        <a:cs typeface=""/>
      </a:majorFont>
      <a:minorFont>
        <a:latin typeface="AT Fabrig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t"/>
      <a:lstStyle>
        <a:defPPr algn="l">
          <a:defRPr sz="20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 smtClean="0">
            <a:solidFill>
              <a:schemeClr val="accent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-theme" id="{C4C30258-84E2-0A49-B6BE-742E9DAFD8C8}" vid="{037BAA85-0F72-C248-9FDD-C3F2D70FFA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352</Words>
  <Application>Microsoft Macintosh PowerPoint</Application>
  <PresentationFormat>Widescreen</PresentationFormat>
  <Paragraphs>70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AT Fabriga Light</vt:lpstr>
      <vt:lpstr>AT Fabriga Medium</vt:lpstr>
      <vt:lpstr>AT Fabriga Regular</vt:lpstr>
      <vt:lpstr>AT-theme</vt:lpstr>
      <vt:lpstr>Automated User Interface   Testing</vt:lpstr>
      <vt:lpstr>PowerPoint Presentation</vt:lpstr>
      <vt:lpstr>The Test Pyramid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Interface (UI)  Testing</dc:title>
  <dc:creator>Jonathan Jarrett</dc:creator>
  <cp:lastModifiedBy>Jonathan Jarrett</cp:lastModifiedBy>
  <cp:revision>7</cp:revision>
  <dcterms:created xsi:type="dcterms:W3CDTF">2022-05-31T17:48:25Z</dcterms:created>
  <dcterms:modified xsi:type="dcterms:W3CDTF">2022-06-07T07:53:47Z</dcterms:modified>
</cp:coreProperties>
</file>